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88" y="114"/>
      </p:cViewPr>
      <p:guideLst>
        <p:guide orient="horz" pos="218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867157" y="714635"/>
            <a:ext cx="452944" cy="45294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093629" y="941107"/>
            <a:ext cx="452944" cy="452944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207929" y="1950881"/>
            <a:ext cx="360000" cy="36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279929" y="2632916"/>
            <a:ext cx="288000" cy="2880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638013" y="734326"/>
            <a:ext cx="7883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>
                <a:latin typeface="メイリオ" panose="020B0604030504040204" pitchFamily="50" charset="-128"/>
                <a:ea typeface="メイリオ" panose="020B0604030504040204" pitchFamily="50" charset="-128"/>
              </a:rPr>
              <a:t>タイトル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92877" y="1896017"/>
            <a:ext cx="7883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見出し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36877" y="2632916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テキスト・・・・・・・・・・・・・・・・・・・・・・・・・・・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279929" y="3013916"/>
            <a:ext cx="288000" cy="2880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836877" y="3013916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テキスト・・・・・・・・・・・・・・・・・・・・・・・・・・・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279929" y="3394916"/>
            <a:ext cx="288000" cy="2880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36877" y="3394916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テキスト・・・・・・・・・・・・・・・・・・・・・・・・・・・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1207929" y="4193846"/>
            <a:ext cx="360000" cy="36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1279929" y="4875881"/>
            <a:ext cx="288000" cy="2880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672340" y="4138982"/>
            <a:ext cx="7883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見出し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816340" y="4875881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テキスト・・・・・・・・・・・・・・・・・・・・・・・・・・・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279929" y="5256881"/>
            <a:ext cx="288000" cy="2880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816340" y="5256881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テキスト・・・・・・・・・・・・・・・・・・・・・・・・・・・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279929" y="5637881"/>
            <a:ext cx="288000" cy="2880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816340" y="5637881"/>
            <a:ext cx="788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テキスト・・・・・・・・・・・・・・・・・・・・・・・・・・・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2650482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</TotalTime>
  <Words>183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37</cp:revision>
  <dcterms:created xsi:type="dcterms:W3CDTF">2017-03-10T02:17:49Z</dcterms:created>
  <dcterms:modified xsi:type="dcterms:W3CDTF">2017-05-15T09:00:19Z</dcterms:modified>
</cp:coreProperties>
</file>