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71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2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99"/>
    <a:srgbClr val="66FF99"/>
    <a:srgbClr val="00FF00"/>
    <a:srgbClr val="99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736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1488" y="114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4830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8780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98842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57328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20749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10246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94189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14428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2750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8046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5660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EB88E8-2FFE-4388-8A76-84B285D222A6}" type="datetimeFigureOut">
              <a:rPr kumimoji="1" lang="ja-JP" altLang="en-US" smtClean="0"/>
              <a:t>2017/5/15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B4C40E-F769-47E8-B588-5532F71CD33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7366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グループ化 2"/>
          <p:cNvGrpSpPr/>
          <p:nvPr/>
        </p:nvGrpSpPr>
        <p:grpSpPr>
          <a:xfrm>
            <a:off x="572463" y="1179843"/>
            <a:ext cx="9011804" cy="607615"/>
            <a:chOff x="572463" y="1179843"/>
            <a:chExt cx="9011804" cy="607615"/>
          </a:xfrm>
        </p:grpSpPr>
        <p:sp>
          <p:nvSpPr>
            <p:cNvPr id="4" name="テキスト ボックス 3"/>
            <p:cNvSpPr txBox="1"/>
            <p:nvPr/>
          </p:nvSpPr>
          <p:spPr>
            <a:xfrm>
              <a:off x="1313671" y="1222040"/>
              <a:ext cx="8270596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800" b="1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タイトル</a:t>
              </a:r>
              <a:endParaRPr kumimoji="1" lang="ja-JP" altLang="en-US" sz="2800" b="1" dirty="0">
                <a:latin typeface="AR P丸ゴシック体M" panose="020B0600010101010101" pitchFamily="50" charset="-128"/>
                <a:ea typeface="AR P丸ゴシック体M" panose="020B0600010101010101" pitchFamily="50" charset="-128"/>
              </a:endParaRPr>
            </a:p>
          </p:txBody>
        </p:sp>
        <p:sp>
          <p:nvSpPr>
            <p:cNvPr id="5" name="楕円 4"/>
            <p:cNvSpPr/>
            <p:nvPr/>
          </p:nvSpPr>
          <p:spPr>
            <a:xfrm>
              <a:off x="572463" y="1179843"/>
              <a:ext cx="607615" cy="607615"/>
            </a:xfrm>
            <a:prstGeom prst="ellipse">
              <a:avLst/>
            </a:prstGeom>
            <a:solidFill>
              <a:schemeClr val="accent5">
                <a:lumMod val="5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6" name="グループ化 5"/>
          <p:cNvGrpSpPr/>
          <p:nvPr/>
        </p:nvGrpSpPr>
        <p:grpSpPr>
          <a:xfrm>
            <a:off x="1179434" y="2742585"/>
            <a:ext cx="8167122" cy="307777"/>
            <a:chOff x="1180078" y="2742585"/>
            <a:chExt cx="8167122" cy="307777"/>
          </a:xfrm>
        </p:grpSpPr>
        <p:sp>
          <p:nvSpPr>
            <p:cNvPr id="7" name="テキスト ボックス 6"/>
            <p:cNvSpPr txBox="1"/>
            <p:nvPr/>
          </p:nvSpPr>
          <p:spPr>
            <a:xfrm>
              <a:off x="1528901" y="2742585"/>
              <a:ext cx="781829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項目</a:t>
              </a:r>
              <a:r>
                <a:rPr kumimoji="1" lang="en-US" altLang="ja-JP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/</a:t>
              </a:r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テキスト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  </a:r>
            </a:p>
          </p:txBody>
        </p:sp>
        <p:sp>
          <p:nvSpPr>
            <p:cNvPr id="8" name="楕円 7"/>
            <p:cNvSpPr/>
            <p:nvPr/>
          </p:nvSpPr>
          <p:spPr>
            <a:xfrm>
              <a:off x="1180078" y="2762548"/>
              <a:ext cx="267852" cy="267852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" name="グループ化 8"/>
          <p:cNvGrpSpPr/>
          <p:nvPr/>
        </p:nvGrpSpPr>
        <p:grpSpPr>
          <a:xfrm>
            <a:off x="971732" y="2060805"/>
            <a:ext cx="8827765" cy="428396"/>
            <a:chOff x="971732" y="2060805"/>
            <a:chExt cx="8827765" cy="428396"/>
          </a:xfrm>
        </p:grpSpPr>
        <p:sp>
          <p:nvSpPr>
            <p:cNvPr id="10" name="楕円 9"/>
            <p:cNvSpPr/>
            <p:nvPr/>
          </p:nvSpPr>
          <p:spPr>
            <a:xfrm>
              <a:off x="971732" y="2060805"/>
              <a:ext cx="428396" cy="428396"/>
            </a:xfrm>
            <a:prstGeom prst="ellipse">
              <a:avLst/>
            </a:prstGeom>
            <a:solidFill>
              <a:schemeClr val="accent5">
                <a:lumMod val="75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テキスト ボックス 10"/>
            <p:cNvSpPr txBox="1"/>
            <p:nvPr/>
          </p:nvSpPr>
          <p:spPr>
            <a:xfrm>
              <a:off x="1528901" y="2063164"/>
              <a:ext cx="827059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000" b="1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見出し</a:t>
              </a:r>
            </a:p>
          </p:txBody>
        </p:sp>
      </p:grpSp>
      <p:grpSp>
        <p:nvGrpSpPr>
          <p:cNvPr id="12" name="グループ化 11"/>
          <p:cNvGrpSpPr/>
          <p:nvPr/>
        </p:nvGrpSpPr>
        <p:grpSpPr>
          <a:xfrm>
            <a:off x="1179434" y="3098645"/>
            <a:ext cx="8167122" cy="307777"/>
            <a:chOff x="1180078" y="2742585"/>
            <a:chExt cx="8167122" cy="307777"/>
          </a:xfrm>
        </p:grpSpPr>
        <p:sp>
          <p:nvSpPr>
            <p:cNvPr id="13" name="テキスト ボックス 12"/>
            <p:cNvSpPr txBox="1"/>
            <p:nvPr/>
          </p:nvSpPr>
          <p:spPr>
            <a:xfrm>
              <a:off x="1528901" y="2742585"/>
              <a:ext cx="781829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項目</a:t>
              </a:r>
              <a:r>
                <a:rPr kumimoji="1" lang="en-US" altLang="ja-JP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/</a:t>
              </a:r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テキスト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  </a:r>
            </a:p>
          </p:txBody>
        </p:sp>
        <p:sp>
          <p:nvSpPr>
            <p:cNvPr id="14" name="楕円 13"/>
            <p:cNvSpPr/>
            <p:nvPr/>
          </p:nvSpPr>
          <p:spPr>
            <a:xfrm>
              <a:off x="1180078" y="2762548"/>
              <a:ext cx="267852" cy="267852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5" name="グループ化 14"/>
          <p:cNvGrpSpPr/>
          <p:nvPr/>
        </p:nvGrpSpPr>
        <p:grpSpPr>
          <a:xfrm>
            <a:off x="1179434" y="3454704"/>
            <a:ext cx="8167122" cy="307777"/>
            <a:chOff x="1180078" y="2742585"/>
            <a:chExt cx="8167122" cy="307777"/>
          </a:xfrm>
        </p:grpSpPr>
        <p:sp>
          <p:nvSpPr>
            <p:cNvPr id="16" name="テキスト ボックス 15"/>
            <p:cNvSpPr txBox="1"/>
            <p:nvPr/>
          </p:nvSpPr>
          <p:spPr>
            <a:xfrm>
              <a:off x="1528901" y="2742585"/>
              <a:ext cx="781829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項目</a:t>
              </a:r>
              <a:r>
                <a:rPr kumimoji="1" lang="en-US" altLang="ja-JP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/</a:t>
              </a:r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テキスト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  </a:r>
            </a:p>
          </p:txBody>
        </p:sp>
        <p:sp>
          <p:nvSpPr>
            <p:cNvPr id="17" name="楕円 16"/>
            <p:cNvSpPr/>
            <p:nvPr/>
          </p:nvSpPr>
          <p:spPr>
            <a:xfrm>
              <a:off x="1180078" y="2762548"/>
              <a:ext cx="267852" cy="267852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8" name="グループ化 17"/>
          <p:cNvGrpSpPr/>
          <p:nvPr/>
        </p:nvGrpSpPr>
        <p:grpSpPr>
          <a:xfrm>
            <a:off x="1179434" y="4873850"/>
            <a:ext cx="8167122" cy="307777"/>
            <a:chOff x="1180078" y="2742585"/>
            <a:chExt cx="8167122" cy="307777"/>
          </a:xfrm>
        </p:grpSpPr>
        <p:sp>
          <p:nvSpPr>
            <p:cNvPr id="19" name="テキスト ボックス 18"/>
            <p:cNvSpPr txBox="1"/>
            <p:nvPr/>
          </p:nvSpPr>
          <p:spPr>
            <a:xfrm>
              <a:off x="1528901" y="2742585"/>
              <a:ext cx="781829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項目</a:t>
              </a:r>
              <a:r>
                <a:rPr kumimoji="1" lang="en-US" altLang="ja-JP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/</a:t>
              </a:r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テキスト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  </a:r>
            </a:p>
          </p:txBody>
        </p:sp>
        <p:sp>
          <p:nvSpPr>
            <p:cNvPr id="20" name="楕円 19"/>
            <p:cNvSpPr/>
            <p:nvPr/>
          </p:nvSpPr>
          <p:spPr>
            <a:xfrm>
              <a:off x="1180078" y="2762548"/>
              <a:ext cx="267852" cy="267852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1" name="グループ化 20"/>
          <p:cNvGrpSpPr/>
          <p:nvPr/>
        </p:nvGrpSpPr>
        <p:grpSpPr>
          <a:xfrm>
            <a:off x="971732" y="4192070"/>
            <a:ext cx="8827765" cy="428396"/>
            <a:chOff x="971732" y="2060805"/>
            <a:chExt cx="8827765" cy="428396"/>
          </a:xfrm>
        </p:grpSpPr>
        <p:sp>
          <p:nvSpPr>
            <p:cNvPr id="22" name="楕円 21"/>
            <p:cNvSpPr/>
            <p:nvPr/>
          </p:nvSpPr>
          <p:spPr>
            <a:xfrm>
              <a:off x="971732" y="2060805"/>
              <a:ext cx="428396" cy="428396"/>
            </a:xfrm>
            <a:prstGeom prst="ellipse">
              <a:avLst/>
            </a:prstGeom>
            <a:solidFill>
              <a:schemeClr val="accent5">
                <a:lumMod val="75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テキスト ボックス 22"/>
            <p:cNvSpPr txBox="1"/>
            <p:nvPr/>
          </p:nvSpPr>
          <p:spPr>
            <a:xfrm>
              <a:off x="1528901" y="2063164"/>
              <a:ext cx="827059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000" b="1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見出し</a:t>
              </a:r>
            </a:p>
          </p:txBody>
        </p:sp>
      </p:grpSp>
      <p:grpSp>
        <p:nvGrpSpPr>
          <p:cNvPr id="24" name="グループ化 23"/>
          <p:cNvGrpSpPr/>
          <p:nvPr/>
        </p:nvGrpSpPr>
        <p:grpSpPr>
          <a:xfrm>
            <a:off x="1179434" y="5229910"/>
            <a:ext cx="8167122" cy="307777"/>
            <a:chOff x="1180078" y="2742585"/>
            <a:chExt cx="8167122" cy="307777"/>
          </a:xfrm>
        </p:grpSpPr>
        <p:sp>
          <p:nvSpPr>
            <p:cNvPr id="25" name="テキスト ボックス 24"/>
            <p:cNvSpPr txBox="1"/>
            <p:nvPr/>
          </p:nvSpPr>
          <p:spPr>
            <a:xfrm>
              <a:off x="1528901" y="2742585"/>
              <a:ext cx="781829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項目</a:t>
              </a:r>
              <a:r>
                <a:rPr kumimoji="1" lang="en-US" altLang="ja-JP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/</a:t>
              </a:r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テキスト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  </a:r>
            </a:p>
          </p:txBody>
        </p:sp>
        <p:sp>
          <p:nvSpPr>
            <p:cNvPr id="26" name="楕円 25"/>
            <p:cNvSpPr/>
            <p:nvPr/>
          </p:nvSpPr>
          <p:spPr>
            <a:xfrm>
              <a:off x="1180078" y="2762548"/>
              <a:ext cx="267852" cy="267852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7" name="グループ化 26"/>
          <p:cNvGrpSpPr/>
          <p:nvPr/>
        </p:nvGrpSpPr>
        <p:grpSpPr>
          <a:xfrm>
            <a:off x="1179434" y="5585969"/>
            <a:ext cx="8167122" cy="307777"/>
            <a:chOff x="1180078" y="2742585"/>
            <a:chExt cx="8167122" cy="307777"/>
          </a:xfrm>
        </p:grpSpPr>
        <p:sp>
          <p:nvSpPr>
            <p:cNvPr id="28" name="テキスト ボックス 27"/>
            <p:cNvSpPr txBox="1"/>
            <p:nvPr/>
          </p:nvSpPr>
          <p:spPr>
            <a:xfrm>
              <a:off x="1528901" y="2742585"/>
              <a:ext cx="781829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項目</a:t>
              </a:r>
              <a:r>
                <a:rPr kumimoji="1" lang="en-US" altLang="ja-JP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/</a:t>
              </a:r>
              <a:r>
                <a:rPr kumimoji="1" lang="ja-JP" altLang="en-US" sz="1400" dirty="0">
                  <a:latin typeface="AR P丸ゴシック体M" panose="020B0600010101010101" pitchFamily="50" charset="-128"/>
                  <a:ea typeface="AR P丸ゴシック体M" panose="020B0600010101010101" pitchFamily="50" charset="-128"/>
                </a:rPr>
                <a:t>テキスト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・</a:t>
              </a:r>
            </a:p>
          </p:txBody>
        </p:sp>
        <p:sp>
          <p:nvSpPr>
            <p:cNvPr id="29" name="楕円 28"/>
            <p:cNvSpPr/>
            <p:nvPr/>
          </p:nvSpPr>
          <p:spPr>
            <a:xfrm>
              <a:off x="1180078" y="2762548"/>
              <a:ext cx="267852" cy="267852"/>
            </a:xfrm>
            <a:prstGeom prst="ellipse">
              <a:avLst/>
            </a:prstGeom>
            <a:solidFill>
              <a:schemeClr val="accent5">
                <a:lumMod val="60000"/>
                <a:lumOff val="40000"/>
              </a:schemeClr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6139843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295</TotalTime>
  <Words>657</Words>
  <Application>Microsoft Office PowerPoint</Application>
  <PresentationFormat>A4 210 x 297 mm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AR P丸ゴシック体M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40</cp:revision>
  <dcterms:created xsi:type="dcterms:W3CDTF">2017-03-10T02:17:49Z</dcterms:created>
  <dcterms:modified xsi:type="dcterms:W3CDTF">2017-05-15T09:10:37Z</dcterms:modified>
</cp:coreProperties>
</file>

<file path=docProps/thumbnail.jpeg>
</file>