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572463" y="1179843"/>
            <a:ext cx="9011804" cy="607615"/>
            <a:chOff x="572463" y="1179843"/>
            <a:chExt cx="9011804" cy="607615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1313671" y="1222040"/>
              <a:ext cx="82705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タイトル</a:t>
              </a:r>
              <a:endParaRPr kumimoji="1" lang="ja-JP" altLang="en-US" sz="28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  <p:sp>
          <p:nvSpPr>
            <p:cNvPr id="5" name="楕円 4"/>
            <p:cNvSpPr/>
            <p:nvPr/>
          </p:nvSpPr>
          <p:spPr>
            <a:xfrm>
              <a:off x="572463" y="1179843"/>
              <a:ext cx="607615" cy="607615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179434" y="2742585"/>
            <a:ext cx="8167122" cy="307777"/>
            <a:chOff x="1180078" y="2742585"/>
            <a:chExt cx="8167122" cy="307777"/>
          </a:xfrm>
        </p:grpSpPr>
        <p:sp>
          <p:nvSpPr>
            <p:cNvPr id="7" name="テキスト ボックス 6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項目</a:t>
              </a:r>
              <a:r>
                <a:rPr kumimoji="1" lang="en-US" altLang="ja-JP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/</a:t>
              </a:r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  </a:r>
            </a:p>
          </p:txBody>
        </p:sp>
        <p:sp>
          <p:nvSpPr>
            <p:cNvPr id="8" name="楕円 7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971732" y="2060805"/>
            <a:ext cx="8827765" cy="428396"/>
            <a:chOff x="971732" y="2060805"/>
            <a:chExt cx="8827765" cy="428396"/>
          </a:xfrm>
        </p:grpSpPr>
        <p:sp>
          <p:nvSpPr>
            <p:cNvPr id="10" name="楕円 9"/>
            <p:cNvSpPr/>
            <p:nvPr/>
          </p:nvSpPr>
          <p:spPr>
            <a:xfrm>
              <a:off x="971732" y="2060805"/>
              <a:ext cx="428396" cy="428396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528901" y="2063164"/>
              <a:ext cx="8270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見出し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179434" y="3098645"/>
            <a:ext cx="8167122" cy="307777"/>
            <a:chOff x="1180078" y="2742585"/>
            <a:chExt cx="8167122" cy="307777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項目</a:t>
              </a:r>
              <a:r>
                <a:rPr kumimoji="1" lang="en-US" altLang="ja-JP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/</a:t>
              </a:r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  </a:r>
            </a:p>
          </p:txBody>
        </p:sp>
        <p:sp>
          <p:nvSpPr>
            <p:cNvPr id="14" name="楕円 13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1179434" y="3454704"/>
            <a:ext cx="8167122" cy="307777"/>
            <a:chOff x="1180078" y="2742585"/>
            <a:chExt cx="8167122" cy="307777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項目</a:t>
              </a:r>
              <a:r>
                <a:rPr kumimoji="1" lang="en-US" altLang="ja-JP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/</a:t>
              </a:r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  </a:r>
            </a:p>
          </p:txBody>
        </p:sp>
        <p:sp>
          <p:nvSpPr>
            <p:cNvPr id="17" name="楕円 16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1179434" y="4873850"/>
            <a:ext cx="8167122" cy="307777"/>
            <a:chOff x="1180078" y="2742585"/>
            <a:chExt cx="8167122" cy="307777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項目</a:t>
              </a:r>
              <a:r>
                <a:rPr kumimoji="1" lang="en-US" altLang="ja-JP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/</a:t>
              </a:r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  </a:r>
            </a:p>
          </p:txBody>
        </p:sp>
        <p:sp>
          <p:nvSpPr>
            <p:cNvPr id="20" name="楕円 19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971732" y="4192070"/>
            <a:ext cx="8827765" cy="428396"/>
            <a:chOff x="971732" y="2060805"/>
            <a:chExt cx="8827765" cy="428396"/>
          </a:xfrm>
        </p:grpSpPr>
        <p:sp>
          <p:nvSpPr>
            <p:cNvPr id="22" name="楕円 21"/>
            <p:cNvSpPr/>
            <p:nvPr/>
          </p:nvSpPr>
          <p:spPr>
            <a:xfrm>
              <a:off x="971732" y="2060805"/>
              <a:ext cx="428396" cy="428396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528901" y="2063164"/>
              <a:ext cx="8270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見出し</a:t>
              </a: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1179434" y="5229910"/>
            <a:ext cx="8167122" cy="307777"/>
            <a:chOff x="1180078" y="2742585"/>
            <a:chExt cx="8167122" cy="307777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項目</a:t>
              </a:r>
              <a:r>
                <a:rPr kumimoji="1" lang="en-US" altLang="ja-JP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/</a:t>
              </a:r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  </a:r>
            </a:p>
          </p:txBody>
        </p:sp>
        <p:sp>
          <p:nvSpPr>
            <p:cNvPr id="26" name="楕円 25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1179434" y="5585969"/>
            <a:ext cx="8167122" cy="307777"/>
            <a:chOff x="1180078" y="2742585"/>
            <a:chExt cx="8167122" cy="307777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項目</a:t>
              </a:r>
              <a:r>
                <a:rPr kumimoji="1" lang="en-US" altLang="ja-JP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/</a:t>
              </a:r>
              <a:r>
                <a:rPr kumimoji="1" lang="ja-JP" altLang="en-US" sz="1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  </a:r>
            </a:p>
          </p:txBody>
        </p:sp>
        <p:sp>
          <p:nvSpPr>
            <p:cNvPr id="29" name="楕円 28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3984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</TotalTime>
  <Words>657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40</cp:revision>
  <dcterms:created xsi:type="dcterms:W3CDTF">2017-03-10T02:17:49Z</dcterms:created>
  <dcterms:modified xsi:type="dcterms:W3CDTF">2017-05-15T09:10:37Z</dcterms:modified>
</cp:coreProperties>
</file>