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  <a:srgbClr val="FF3300"/>
    <a:srgbClr val="66FF99"/>
    <a:srgbClr val="FF33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/>
          <p:cNvGrpSpPr/>
          <p:nvPr/>
        </p:nvGrpSpPr>
        <p:grpSpPr>
          <a:xfrm>
            <a:off x="572463" y="1179843"/>
            <a:ext cx="9011804" cy="607615"/>
            <a:chOff x="572463" y="1179843"/>
            <a:chExt cx="9011804" cy="607615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1313671" y="1222040"/>
              <a:ext cx="82705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タイトル</a:t>
              </a:r>
              <a:endParaRPr kumimoji="1"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0" name="楕円 49"/>
            <p:cNvSpPr/>
            <p:nvPr/>
          </p:nvSpPr>
          <p:spPr>
            <a:xfrm>
              <a:off x="572463" y="1179843"/>
              <a:ext cx="607615" cy="607615"/>
            </a:xfrm>
            <a:prstGeom prst="ellipse">
              <a:avLst/>
            </a:prstGeom>
            <a:solidFill>
              <a:srgbClr val="FF99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1179434" y="2742585"/>
            <a:ext cx="8167122" cy="307777"/>
            <a:chOff x="1180078" y="2742585"/>
            <a:chExt cx="8167122" cy="307777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53" name="楕円 52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971732" y="2060805"/>
            <a:ext cx="8827765" cy="428396"/>
            <a:chOff x="971732" y="2060805"/>
            <a:chExt cx="8827765" cy="428396"/>
          </a:xfrm>
        </p:grpSpPr>
        <p:sp>
          <p:nvSpPr>
            <p:cNvPr id="55" name="楕円 54"/>
            <p:cNvSpPr/>
            <p:nvPr/>
          </p:nvSpPr>
          <p:spPr>
            <a:xfrm>
              <a:off x="971732" y="2060805"/>
              <a:ext cx="428396" cy="42839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1528901" y="2063164"/>
              <a:ext cx="8270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見出し</a:t>
              </a: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1179434" y="3098645"/>
            <a:ext cx="8167122" cy="307777"/>
            <a:chOff x="1180078" y="2742585"/>
            <a:chExt cx="8167122" cy="307777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59" name="楕円 58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1179434" y="3454704"/>
            <a:ext cx="8167122" cy="307777"/>
            <a:chOff x="1180078" y="2742585"/>
            <a:chExt cx="8167122" cy="307777"/>
          </a:xfrm>
        </p:grpSpPr>
        <p:sp>
          <p:nvSpPr>
            <p:cNvPr id="61" name="テキスト ボックス 60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62" name="楕円 61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1179434" y="4749430"/>
            <a:ext cx="8167122" cy="307777"/>
            <a:chOff x="1180078" y="2742585"/>
            <a:chExt cx="8167122" cy="307777"/>
          </a:xfrm>
        </p:grpSpPr>
        <p:sp>
          <p:nvSpPr>
            <p:cNvPr id="76" name="テキスト ボックス 75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77" name="楕円 76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971732" y="4067650"/>
            <a:ext cx="8827765" cy="428396"/>
            <a:chOff x="971732" y="2060805"/>
            <a:chExt cx="8827765" cy="428396"/>
          </a:xfrm>
        </p:grpSpPr>
        <p:sp>
          <p:nvSpPr>
            <p:cNvPr id="79" name="楕円 78"/>
            <p:cNvSpPr/>
            <p:nvPr/>
          </p:nvSpPr>
          <p:spPr>
            <a:xfrm>
              <a:off x="971732" y="2060805"/>
              <a:ext cx="428396" cy="428396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1528901" y="2063164"/>
              <a:ext cx="82705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見出し</a:t>
              </a: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1179434" y="5105490"/>
            <a:ext cx="8167122" cy="307777"/>
            <a:chOff x="1180078" y="2742585"/>
            <a:chExt cx="8167122" cy="307777"/>
          </a:xfrm>
        </p:grpSpPr>
        <p:sp>
          <p:nvSpPr>
            <p:cNvPr id="82" name="テキスト ボックス 81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83" name="楕円 82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1179434" y="5461549"/>
            <a:ext cx="8167122" cy="307777"/>
            <a:chOff x="1180078" y="2742585"/>
            <a:chExt cx="8167122" cy="307777"/>
          </a:xfrm>
        </p:grpSpPr>
        <p:sp>
          <p:nvSpPr>
            <p:cNvPr id="85" name="テキスト ボックス 84"/>
            <p:cNvSpPr txBox="1"/>
            <p:nvPr/>
          </p:nvSpPr>
          <p:spPr>
            <a:xfrm>
              <a:off x="1528901" y="2742585"/>
              <a:ext cx="78182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</a:t>
              </a:r>
              <a:r>
                <a:rPr kumimoji="1" lang="en-US" altLang="ja-JP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kumimoji="1" lang="ja-JP" altLang="en-US" sz="1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テキスト・・・・・・・・・・・・・・・・・・・・・・・・・・・・・・・・・・・</a:t>
              </a:r>
            </a:p>
          </p:txBody>
        </p:sp>
        <p:sp>
          <p:nvSpPr>
            <p:cNvPr id="86" name="楕円 85"/>
            <p:cNvSpPr/>
            <p:nvPr/>
          </p:nvSpPr>
          <p:spPr>
            <a:xfrm>
              <a:off x="1180078" y="2762548"/>
              <a:ext cx="267852" cy="267852"/>
            </a:xfrm>
            <a:prstGeom prst="ellipse">
              <a:avLst/>
            </a:prstGeom>
            <a:solidFill>
              <a:srgbClr val="00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3932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231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44</cp:revision>
  <dcterms:created xsi:type="dcterms:W3CDTF">2017-03-10T02:17:49Z</dcterms:created>
  <dcterms:modified xsi:type="dcterms:W3CDTF">2017-05-15T09:12:38Z</dcterms:modified>
</cp:coreProperties>
</file>