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FF00"/>
    <a:srgbClr val="FF3300"/>
    <a:srgbClr val="66FF99"/>
    <a:srgbClr val="FF3399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3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488" y="114"/>
      </p:cViewPr>
      <p:guideLst>
        <p:guide orient="horz" pos="2092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30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878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88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732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07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10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418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44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5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04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660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B88E8-2FFE-4388-8A76-84B285D222A6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736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/>
          <p:cNvSpPr txBox="1"/>
          <p:nvPr/>
        </p:nvSpPr>
        <p:spPr>
          <a:xfrm>
            <a:off x="829993" y="689710"/>
            <a:ext cx="8378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タイトル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187170" y="1963029"/>
            <a:ext cx="8238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▶ 項目・テキスト・・・・・・・・・・・・・・・・・・・・・・・・・・・・・・・・・・・・・・・・・・・・・・・・・・・・・・・・・・・・・・・・・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187170" y="2234697"/>
            <a:ext cx="8238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▶ 項目・テキスト・・・・・・・・・・・・・・・・・・・・・・・・・・・・・・・・・・・・・・・・・・・・・・・・・・・・・・・・・・・・・・・・・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187170" y="2493113"/>
            <a:ext cx="8238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▶ 項目・テキスト・・・・・・・・・・・・・・・・・・・・・・・・・・・・・・・・・・・・・・・・・・・・・・・・・・・・・・・・・・・・・・・・・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grpSp>
        <p:nvGrpSpPr>
          <p:cNvPr id="19" name="グループ化 18"/>
          <p:cNvGrpSpPr/>
          <p:nvPr/>
        </p:nvGrpSpPr>
        <p:grpSpPr>
          <a:xfrm>
            <a:off x="827798" y="1427630"/>
            <a:ext cx="8780436" cy="461665"/>
            <a:chOff x="827798" y="1357290"/>
            <a:chExt cx="8780436" cy="461665"/>
          </a:xfrm>
        </p:grpSpPr>
        <p:sp>
          <p:nvSpPr>
            <p:cNvPr id="17" name="二等辺三角形 16"/>
            <p:cNvSpPr/>
            <p:nvPr/>
          </p:nvSpPr>
          <p:spPr>
            <a:xfrm rot="10800000">
              <a:off x="827798" y="1464087"/>
              <a:ext cx="359372" cy="309803"/>
            </a:xfrm>
            <a:prstGeom prst="triangl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1278202" y="1357290"/>
              <a:ext cx="83300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 b="1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見出し</a:t>
              </a:r>
              <a:endParaRPr kumimoji="1" lang="ja-JP" altLang="en-US" sz="2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20" name="テキスト ボックス 19"/>
          <p:cNvSpPr txBox="1"/>
          <p:nvPr/>
        </p:nvSpPr>
        <p:spPr>
          <a:xfrm>
            <a:off x="1187170" y="3547749"/>
            <a:ext cx="8238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▶ 項目・テキスト・・・・・・・・・・・・・・・・・・・・・・・・・・・・・・・・・・・・・・・・・・・・・・・・・・・・・・・・・・・・・・・・・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187170" y="3819417"/>
            <a:ext cx="8238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▶ 項目・テキスト・・・・・・・・・・・・・・・・・・・・・・・・・・・・・・・・・・・・・・・・・・・・・・・・・・・・・・・・・・・・・・・・・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187170" y="4077833"/>
            <a:ext cx="8238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▶ 項目・テキスト・・・・・・・・・・・・・・・・・・・・・・・・・・・・・・・・・・・・・・・・・・・・・・・・・・・・・・・・・・・・・・・・・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grpSp>
        <p:nvGrpSpPr>
          <p:cNvPr id="23" name="グループ化 22"/>
          <p:cNvGrpSpPr/>
          <p:nvPr/>
        </p:nvGrpSpPr>
        <p:grpSpPr>
          <a:xfrm>
            <a:off x="827798" y="3012350"/>
            <a:ext cx="8780436" cy="461665"/>
            <a:chOff x="827798" y="1357290"/>
            <a:chExt cx="8780436" cy="461665"/>
          </a:xfrm>
        </p:grpSpPr>
        <p:sp>
          <p:nvSpPr>
            <p:cNvPr id="24" name="二等辺三角形 23"/>
            <p:cNvSpPr/>
            <p:nvPr/>
          </p:nvSpPr>
          <p:spPr>
            <a:xfrm rot="10800000">
              <a:off x="827798" y="1464087"/>
              <a:ext cx="359372" cy="309803"/>
            </a:xfrm>
            <a:prstGeom prst="triangl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1278202" y="1357290"/>
              <a:ext cx="83300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 b="1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見出し</a:t>
              </a:r>
            </a:p>
          </p:txBody>
        </p:sp>
      </p:grpSp>
      <p:sp>
        <p:nvSpPr>
          <p:cNvPr id="26" name="テキスト ボックス 25"/>
          <p:cNvSpPr txBox="1"/>
          <p:nvPr/>
        </p:nvSpPr>
        <p:spPr>
          <a:xfrm>
            <a:off x="1187170" y="5174380"/>
            <a:ext cx="8238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▶ 項目・テキスト・・・・・・・・・・・・・・・・・・・・・・・・・・・・・・・・・・・・・・・・・・・・・・・・・・・・・・・・・・・・・・・・・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187170" y="5446048"/>
            <a:ext cx="8238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▶ 項目・テキスト・・・・・・・・・・・・・・・・・・・・・・・・・・・・・・・・・・・・・・・・・・・・・・・・・・・・・・・・・・・・・・・・・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187170" y="5704464"/>
            <a:ext cx="8238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▶ 項目・テキスト・・・・・・・・・・・・・・・・・・・・・・・・・・・・・・・・・・・・・・・・・・・・・・・・・・・・・・・・・・・・・・・・・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grpSp>
        <p:nvGrpSpPr>
          <p:cNvPr id="29" name="グループ化 28"/>
          <p:cNvGrpSpPr/>
          <p:nvPr/>
        </p:nvGrpSpPr>
        <p:grpSpPr>
          <a:xfrm>
            <a:off x="827798" y="4638981"/>
            <a:ext cx="8780436" cy="461665"/>
            <a:chOff x="827798" y="1357290"/>
            <a:chExt cx="8780436" cy="461665"/>
          </a:xfrm>
        </p:grpSpPr>
        <p:sp>
          <p:nvSpPr>
            <p:cNvPr id="30" name="二等辺三角形 29"/>
            <p:cNvSpPr/>
            <p:nvPr/>
          </p:nvSpPr>
          <p:spPr>
            <a:xfrm rot="10800000">
              <a:off x="827798" y="1464087"/>
              <a:ext cx="359372" cy="309803"/>
            </a:xfrm>
            <a:prstGeom prst="triangl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1278202" y="1357290"/>
              <a:ext cx="83300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 b="1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見出し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18252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339</TotalTime>
  <Words>625</Words>
  <Application>Microsoft Office PowerPoint</Application>
  <PresentationFormat>A4 210 x 297 mm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48</cp:revision>
  <dcterms:created xsi:type="dcterms:W3CDTF">2017-03-10T02:17:49Z</dcterms:created>
  <dcterms:modified xsi:type="dcterms:W3CDTF">2017-05-15T09:14:27Z</dcterms:modified>
</cp:coreProperties>
</file>