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13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413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128548" y="813978"/>
            <a:ext cx="5838310" cy="646331"/>
          </a:xfrm>
          <a:prstGeom prst="rect">
            <a:avLst/>
          </a:prstGeom>
          <a:noFill/>
          <a:ln w="50800" cmpd="thickThin"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3600" b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タイトル</a:t>
            </a:r>
            <a:endParaRPr kumimoji="1" lang="ja-JP" altLang="en-US" sz="3600" b="1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103834" y="1902941"/>
            <a:ext cx="5821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▶</a:t>
            </a:r>
            <a:r>
              <a:rPr kumimoji="1" lang="en-US" altLang="ja-JP" sz="24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 </a:t>
            </a:r>
            <a:r>
              <a:rPr kumimoji="1" lang="ja-JP" altLang="en-US" sz="24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見出し</a:t>
            </a:r>
          </a:p>
        </p:txBody>
      </p:sp>
      <p:cxnSp>
        <p:nvCxnSpPr>
          <p:cNvPr id="21" name="直線コネクタ 20"/>
          <p:cNvCxnSpPr/>
          <p:nvPr/>
        </p:nvCxnSpPr>
        <p:spPr>
          <a:xfrm>
            <a:off x="1285064" y="3520814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1285064" y="3155906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1285064" y="2790999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1285064" y="3881030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1285064" y="4258839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1202690" y="2364606"/>
            <a:ext cx="62871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45519" y="4765263"/>
            <a:ext cx="5821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▶</a:t>
            </a:r>
            <a:r>
              <a:rPr kumimoji="1" lang="en-US" altLang="ja-JP" sz="24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 </a:t>
            </a:r>
            <a:r>
              <a:rPr kumimoji="1" lang="ja-JP" altLang="en-US" sz="24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見出し</a:t>
            </a:r>
          </a:p>
        </p:txBody>
      </p:sp>
      <p:cxnSp>
        <p:nvCxnSpPr>
          <p:cNvPr id="28" name="直線コネクタ 27"/>
          <p:cNvCxnSpPr/>
          <p:nvPr/>
        </p:nvCxnSpPr>
        <p:spPr>
          <a:xfrm>
            <a:off x="1326749" y="6383136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1326749" y="6018228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1326749" y="5653321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1326749" y="6743352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1326749" y="7121161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1244375" y="5226928"/>
            <a:ext cx="62871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>
            <a:off x="1243379" y="7037304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1103834" y="7543728"/>
            <a:ext cx="5821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▶</a:t>
            </a:r>
            <a:r>
              <a:rPr kumimoji="1" lang="en-US" altLang="ja-JP" sz="24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 </a:t>
            </a:r>
            <a:r>
              <a:rPr kumimoji="1" lang="ja-JP" altLang="en-US" sz="24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見出し</a:t>
            </a:r>
          </a:p>
        </p:txBody>
      </p:sp>
      <p:cxnSp>
        <p:nvCxnSpPr>
          <p:cNvPr id="36" name="直線コネクタ 35"/>
          <p:cNvCxnSpPr/>
          <p:nvPr/>
        </p:nvCxnSpPr>
        <p:spPr>
          <a:xfrm>
            <a:off x="1285064" y="9161601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1285064" y="8796693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1285064" y="8431786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1285064" y="9521817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1285064" y="9899626"/>
            <a:ext cx="60630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1202690" y="8005393"/>
            <a:ext cx="62871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1600" dirty="0" err="1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</a:t>
            </a:r>
            <a:r>
              <a:rPr kumimoji="1" lang="ja-JP" altLang="en-US" sz="1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テキストテキストテキストテキストテキストテキスト</a:t>
            </a:r>
            <a:endParaRPr kumimoji="1" lang="en-US" altLang="ja-JP" sz="1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067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37</Words>
  <Application>Microsoft Office PowerPoint</Application>
  <PresentationFormat>ユーザー設定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游ゴシック</vt:lpstr>
      <vt:lpstr>游ゴシック Light</vt:lpstr>
      <vt:lpstr>游明朝 Demibold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17</cp:revision>
  <dcterms:created xsi:type="dcterms:W3CDTF">2017-05-19T04:53:45Z</dcterms:created>
  <dcterms:modified xsi:type="dcterms:W3CDTF">2017-05-19T12:51:06Z</dcterms:modified>
</cp:coreProperties>
</file>