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13" userDrawn="1">
          <p15:clr>
            <a:srgbClr val="A4A3A4"/>
          </p15:clr>
        </p15:guide>
        <p15:guide id="2" pos="24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3874" autoAdjust="0"/>
  </p:normalViewPr>
  <p:slideViewPr>
    <p:cSldViewPr snapToGrid="0" showGuides="1">
      <p:cViewPr varScale="1">
        <p:scale>
          <a:sx n="70" d="100"/>
          <a:sy n="70" d="100"/>
        </p:scale>
        <p:origin x="2892" y="132"/>
      </p:cViewPr>
      <p:guideLst>
        <p:guide orient="horz" pos="3413"/>
        <p:guide pos="24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461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685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8069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3234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7320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2445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6370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3045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0527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1058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2778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0431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テキスト ボックス 40"/>
          <p:cNvSpPr txBox="1"/>
          <p:nvPr/>
        </p:nvSpPr>
        <p:spPr>
          <a:xfrm>
            <a:off x="1458384" y="339413"/>
            <a:ext cx="56945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b="1">
                <a:latin typeface="メイリオ" panose="020B0604030504040204" pitchFamily="50" charset="-128"/>
                <a:ea typeface="メイリオ" panose="020B0604030504040204" pitchFamily="50" charset="-128"/>
              </a:rPr>
              <a:t>タイトル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640397" y="1800885"/>
            <a:ext cx="51983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</a:t>
            </a:r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見出し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848762" y="2324105"/>
            <a:ext cx="61838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項目・テキスト・・・・・・・・・・・・・・・・・・・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項目・テキスト・・・・・・・・・・・・・・・・・・・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項目・テキスト・・・・・・・・・・・・・・・・・・・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640397" y="3678322"/>
            <a:ext cx="51983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>
                <a:solidFill>
                  <a:schemeClr val="accent6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</a:t>
            </a:r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見出し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848762" y="4201542"/>
            <a:ext cx="61838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項目・テキスト・・・・・・・・・・・・・・・・・・・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項目・テキスト・・・・・・・・・・・・・・・・・・・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項目・テキスト・・・・・・・・・・・・・・・・・・・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640397" y="5817369"/>
            <a:ext cx="51983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>
                <a:solidFill>
                  <a:schemeClr val="accent4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</a:t>
            </a:r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見出し</a:t>
            </a: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848762" y="6340589"/>
            <a:ext cx="61838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項目・テキスト・・・・・・・・・・・・・・・・・・・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項目・テキスト・・・・・・・・・・・・・・・・・・・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項目・テキスト・・・・・・・・・・・・・・・・・・・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640397" y="7694806"/>
            <a:ext cx="51983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>
                <a:solidFill>
                  <a:schemeClr val="accent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</a:t>
            </a:r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見出し</a:t>
            </a: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848762" y="8218026"/>
            <a:ext cx="61838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項目・テキスト・・・・・・・・・・・・・・・・・・・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項目・テキスト・・・・・・・・・・・・・・・・・・・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項目・テキスト・・・・・・・・・・・・・・・・・・・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14634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</TotalTime>
  <Words>269</Words>
  <Application>Microsoft Office PowerPoint</Application>
  <PresentationFormat>ユーザー設定</PresentationFormat>
  <Paragraphs>17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22</cp:revision>
  <dcterms:created xsi:type="dcterms:W3CDTF">2017-05-19T04:53:45Z</dcterms:created>
  <dcterms:modified xsi:type="dcterms:W3CDTF">2017-05-19T12:54:59Z</dcterms:modified>
</cp:coreProperties>
</file>