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3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413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066495"/>
              </p:ext>
            </p:extLst>
          </p:nvPr>
        </p:nvGraphicFramePr>
        <p:xfrm>
          <a:off x="213178" y="982591"/>
          <a:ext cx="7206344" cy="92528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544778">
                  <a:extLst>
                    <a:ext uri="{9D8B030D-6E8A-4147-A177-3AD203B41FA5}">
                      <a16:colId xmlns:a16="http://schemas.microsoft.com/office/drawing/2014/main" val="913113406"/>
                    </a:ext>
                  </a:extLst>
                </a:gridCol>
                <a:gridCol w="4048994">
                  <a:extLst>
                    <a:ext uri="{9D8B030D-6E8A-4147-A177-3AD203B41FA5}">
                      <a16:colId xmlns:a16="http://schemas.microsoft.com/office/drawing/2014/main" val="3542963892"/>
                    </a:ext>
                  </a:extLst>
                </a:gridCol>
                <a:gridCol w="1807029">
                  <a:extLst>
                    <a:ext uri="{9D8B030D-6E8A-4147-A177-3AD203B41FA5}">
                      <a16:colId xmlns:a16="http://schemas.microsoft.com/office/drawing/2014/main" val="1414523744"/>
                    </a:ext>
                  </a:extLst>
                </a:gridCol>
                <a:gridCol w="805543">
                  <a:extLst>
                    <a:ext uri="{9D8B030D-6E8A-4147-A177-3AD203B41FA5}">
                      <a16:colId xmlns:a16="http://schemas.microsoft.com/office/drawing/2014/main" val="3577541870"/>
                    </a:ext>
                  </a:extLst>
                </a:gridCol>
              </a:tblGrid>
              <a:tr h="440612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No.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THINGS TO DO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COMLETION DATE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CHECK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4400240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XXXXXXXXXXXXXXXXXXXXXXXXXXXX</a:t>
                      </a:r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20xx/</a:t>
                      </a:r>
                      <a:r>
                        <a:rPr kumimoji="1" lang="en-US" altLang="ja-JP" sz="16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4/30</a:t>
                      </a:r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252190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2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601042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3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567171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4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703702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5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3989395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6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915354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7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590084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8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3906545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9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243454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10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202488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11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451790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12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412117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13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89970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14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4815446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15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341519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16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237185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17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534385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18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665212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19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685584"/>
                  </a:ext>
                </a:extLst>
              </a:tr>
              <a:tr h="44061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20</a:t>
                      </a:r>
                      <a:endParaRPr kumimoji="1" lang="ja-JP" altLang="en-US" sz="18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773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743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33</Words>
  <Application>Microsoft Office PowerPoint</Application>
  <PresentationFormat>ユーザー設定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32</cp:revision>
  <dcterms:created xsi:type="dcterms:W3CDTF">2017-05-19T04:53:45Z</dcterms:created>
  <dcterms:modified xsi:type="dcterms:W3CDTF">2017-05-30T08:17:48Z</dcterms:modified>
</cp:coreProperties>
</file>