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3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>
        <p:scale>
          <a:sx n="75" d="100"/>
          <a:sy n="75" d="100"/>
        </p:scale>
        <p:origin x="2772" y="54"/>
      </p:cViewPr>
      <p:guideLst>
        <p:guide orient="horz" pos="3413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D761A610-C30E-4DA3-A66D-7B15C63E8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644973"/>
              </p:ext>
            </p:extLst>
          </p:nvPr>
        </p:nvGraphicFramePr>
        <p:xfrm>
          <a:off x="100466" y="98591"/>
          <a:ext cx="7358743" cy="1049463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7358743">
                  <a:extLst>
                    <a:ext uri="{9D8B030D-6E8A-4147-A177-3AD203B41FA5}">
                      <a16:colId xmlns:a16="http://schemas.microsoft.com/office/drawing/2014/main" val="1895439549"/>
                    </a:ext>
                  </a:extLst>
                </a:gridCol>
              </a:tblGrid>
              <a:tr h="91872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b="1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お 知 ら せ</a:t>
                      </a:r>
                      <a:r>
                        <a:rPr kumimoji="1" lang="ja-JP" altLang="en-US" sz="40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687229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53321964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0389868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1040720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9852403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37127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8249629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3617794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6043705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347233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0710774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7302280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07648983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17614467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5645612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8789985"/>
                  </a:ext>
                </a:extLst>
              </a:tr>
              <a:tr h="598494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7007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31</cp:revision>
  <dcterms:created xsi:type="dcterms:W3CDTF">2017-05-19T04:53:45Z</dcterms:created>
  <dcterms:modified xsi:type="dcterms:W3CDTF">2017-06-29T07:31:49Z</dcterms:modified>
</cp:coreProperties>
</file>