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90" userDrawn="1">
          <p15:clr>
            <a:srgbClr val="A4A3A4"/>
          </p15:clr>
        </p15:guide>
        <p15:guide id="2" pos="24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 varScale="1">
        <p:scale>
          <a:sx n="70" d="100"/>
          <a:sy n="70" d="100"/>
        </p:scale>
        <p:origin x="2892" y="96"/>
      </p:cViewPr>
      <p:guideLst>
        <p:guide orient="horz" pos="3390"/>
        <p:guide pos="24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FC561387-6B64-4DAA-9775-4176CD1DF0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920755"/>
              </p:ext>
            </p:extLst>
          </p:nvPr>
        </p:nvGraphicFramePr>
        <p:xfrm>
          <a:off x="0" y="152400"/>
          <a:ext cx="7559675" cy="10384977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7559675">
                  <a:extLst>
                    <a:ext uri="{9D8B030D-6E8A-4147-A177-3AD203B41FA5}">
                      <a16:colId xmlns:a16="http://schemas.microsoft.com/office/drawing/2014/main" val="265001106"/>
                    </a:ext>
                  </a:extLst>
                </a:gridCol>
              </a:tblGrid>
              <a:tr h="70361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/>
                        <a:t>　　　　　　　　</a:t>
                      </a:r>
                      <a:r>
                        <a:rPr kumimoji="1" lang="ja-JP" altLang="en-US" sz="4000" dirty="0"/>
                        <a:t>　</a:t>
                      </a:r>
                      <a:r>
                        <a:rPr kumimoji="1" lang="en-US" altLang="ja-JP" sz="4000"/>
                        <a:t>INFORMATION</a:t>
                      </a:r>
                      <a:r>
                        <a:rPr kumimoji="1" lang="ja-JP" altLang="en-US" sz="3200" dirty="0"/>
                        <a:t>　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93180850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2914645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5450909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4088729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6995371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66196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316145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6458419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4691040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1443378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334195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244802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7955315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9165847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48447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13307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2010153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871652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347041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7644375"/>
                  </a:ext>
                </a:extLst>
              </a:tr>
              <a:tr h="484068"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4116763"/>
                  </a:ext>
                </a:extLst>
              </a:tr>
            </a:tbl>
          </a:graphicData>
        </a:graphic>
      </p:graphicFrame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099589BE-4E74-4A7B-9DEA-D9B530DBF694}"/>
              </a:ext>
            </a:extLst>
          </p:cNvPr>
          <p:cNvGrpSpPr/>
          <p:nvPr/>
        </p:nvGrpSpPr>
        <p:grpSpPr>
          <a:xfrm>
            <a:off x="279364" y="257161"/>
            <a:ext cx="3462053" cy="546335"/>
            <a:chOff x="279364" y="257161"/>
            <a:chExt cx="3462053" cy="546335"/>
          </a:xfrm>
        </p:grpSpPr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BD3388C1-559E-4660-A60F-779382326F8A}"/>
                </a:ext>
              </a:extLst>
            </p:cNvPr>
            <p:cNvSpPr/>
            <p:nvPr/>
          </p:nvSpPr>
          <p:spPr>
            <a:xfrm>
              <a:off x="279364" y="257161"/>
              <a:ext cx="444913" cy="444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20485F13-4B03-4208-93B3-EFD22FA292DA}"/>
                </a:ext>
              </a:extLst>
            </p:cNvPr>
            <p:cNvSpPr/>
            <p:nvPr/>
          </p:nvSpPr>
          <p:spPr>
            <a:xfrm>
              <a:off x="857384" y="479618"/>
              <a:ext cx="292513" cy="2925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01D18309-06E0-423E-B7C8-D1ED42C2CC93}"/>
                </a:ext>
              </a:extLst>
            </p:cNvPr>
            <p:cNvSpPr/>
            <p:nvPr/>
          </p:nvSpPr>
          <p:spPr>
            <a:xfrm>
              <a:off x="1194194" y="390807"/>
              <a:ext cx="177620" cy="1776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486CF66B-8646-4095-8A86-BE790569F0A9}"/>
                </a:ext>
              </a:extLst>
            </p:cNvPr>
            <p:cNvSpPr/>
            <p:nvPr/>
          </p:nvSpPr>
          <p:spPr>
            <a:xfrm>
              <a:off x="1398758" y="568428"/>
              <a:ext cx="177620" cy="1776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C0250825-9EF7-459C-9390-76B98211BB12}"/>
                </a:ext>
              </a:extLst>
            </p:cNvPr>
            <p:cNvSpPr/>
            <p:nvPr/>
          </p:nvSpPr>
          <p:spPr>
            <a:xfrm>
              <a:off x="1549218" y="275914"/>
              <a:ext cx="292513" cy="2925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B7B1D3A6-4955-4FBF-A165-242754901F72}"/>
                </a:ext>
              </a:extLst>
            </p:cNvPr>
            <p:cNvSpPr/>
            <p:nvPr/>
          </p:nvSpPr>
          <p:spPr>
            <a:xfrm>
              <a:off x="1956406" y="345971"/>
              <a:ext cx="444913" cy="444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0457A41E-3F29-4B19-AFF5-5B11D978F940}"/>
                </a:ext>
              </a:extLst>
            </p:cNvPr>
            <p:cNvSpPr/>
            <p:nvPr/>
          </p:nvSpPr>
          <p:spPr>
            <a:xfrm>
              <a:off x="2470620" y="390807"/>
              <a:ext cx="177620" cy="1776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F80C7E70-2F90-4FDB-AB66-A24B2D6AE066}"/>
                </a:ext>
              </a:extLst>
            </p:cNvPr>
            <p:cNvSpPr/>
            <p:nvPr/>
          </p:nvSpPr>
          <p:spPr>
            <a:xfrm>
              <a:off x="2666454" y="498371"/>
              <a:ext cx="292513" cy="2925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CB428A58-085A-41F7-B591-BE0D4C3B4405}"/>
                </a:ext>
              </a:extLst>
            </p:cNvPr>
            <p:cNvSpPr/>
            <p:nvPr/>
          </p:nvSpPr>
          <p:spPr>
            <a:xfrm>
              <a:off x="3087761" y="625875"/>
              <a:ext cx="177620" cy="1776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111EF8D5-BC5A-4CC9-9C91-B6FE1CCC02F1}"/>
                </a:ext>
              </a:extLst>
            </p:cNvPr>
            <p:cNvSpPr/>
            <p:nvPr/>
          </p:nvSpPr>
          <p:spPr>
            <a:xfrm>
              <a:off x="3296504" y="283027"/>
              <a:ext cx="444913" cy="444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65574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0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37</cp:revision>
  <dcterms:created xsi:type="dcterms:W3CDTF">2017-05-19T04:53:45Z</dcterms:created>
  <dcterms:modified xsi:type="dcterms:W3CDTF">2017-06-29T07:35:07Z</dcterms:modified>
</cp:coreProperties>
</file>