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3" r:id="rId2"/>
  </p:sldIdLst>
  <p:sldSz cx="7559675" cy="106918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6" userDrawn="1">
          <p15:clr>
            <a:srgbClr val="A4A3A4"/>
          </p15:clr>
        </p15:guide>
        <p15:guide id="2" pos="240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2DE63D5-997A-4646-A377-4702673A728D}" styleName="淡色スタイル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74C1A8A3-306A-4EB7-A6B1-4F7E0EB9C5D6}" styleName="中間スタイル 3 - アクセント 5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17292A2E-F333-43FB-9621-5CBBE7FDCDCB}" styleName="淡色スタイル 2 - アクセント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3874" autoAdjust="0"/>
  </p:normalViewPr>
  <p:slideViewPr>
    <p:cSldViewPr snapToGrid="0" showGuides="1">
      <p:cViewPr varScale="1">
        <p:scale>
          <a:sx n="70" d="100"/>
          <a:sy n="70" d="100"/>
        </p:scale>
        <p:origin x="2892" y="96"/>
      </p:cViewPr>
      <p:guideLst>
        <p:guide orient="horz" pos="3436"/>
        <p:guide pos="240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6" y="1749795"/>
            <a:ext cx="6425724" cy="3722335"/>
          </a:xfrm>
        </p:spPr>
        <p:txBody>
          <a:bodyPr anchor="b"/>
          <a:lstStyle>
            <a:lvl1pPr algn="ctr">
              <a:defRPr sz="49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0" y="5615678"/>
            <a:ext cx="5669756" cy="2581379"/>
          </a:xfrm>
        </p:spPr>
        <p:txBody>
          <a:bodyPr/>
          <a:lstStyle>
            <a:lvl1pPr marL="0" indent="0" algn="ctr">
              <a:buNone/>
              <a:defRPr sz="1984"/>
            </a:lvl1pPr>
            <a:lvl2pPr marL="377967" indent="0" algn="ctr">
              <a:buNone/>
              <a:defRPr sz="1653"/>
            </a:lvl2pPr>
            <a:lvl3pPr marL="755934" indent="0" algn="ctr">
              <a:buNone/>
              <a:defRPr sz="1488"/>
            </a:lvl3pPr>
            <a:lvl4pPr marL="1133902" indent="0" algn="ctr">
              <a:buNone/>
              <a:defRPr sz="1323"/>
            </a:lvl4pPr>
            <a:lvl5pPr marL="1511869" indent="0" algn="ctr">
              <a:buNone/>
              <a:defRPr sz="1323"/>
            </a:lvl5pPr>
            <a:lvl6pPr marL="1889836" indent="0" algn="ctr">
              <a:buNone/>
              <a:defRPr sz="1323"/>
            </a:lvl6pPr>
            <a:lvl7pPr marL="2267803" indent="0" algn="ctr">
              <a:buNone/>
              <a:defRPr sz="1323"/>
            </a:lvl7pPr>
            <a:lvl8pPr marL="2645771" indent="0" algn="ctr">
              <a:buNone/>
              <a:defRPr sz="1323"/>
            </a:lvl8pPr>
            <a:lvl9pPr marL="3023738" indent="0" algn="ctr">
              <a:buNone/>
              <a:defRPr sz="1323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64615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6856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69240"/>
            <a:ext cx="1630055" cy="906081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569240"/>
            <a:ext cx="4795669" cy="90608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480691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932346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1" y="2665532"/>
            <a:ext cx="6520220" cy="4447496"/>
          </a:xfrm>
        </p:spPr>
        <p:txBody>
          <a:bodyPr anchor="b"/>
          <a:lstStyle>
            <a:lvl1pPr>
              <a:defRPr sz="49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1" y="7155103"/>
            <a:ext cx="6520220" cy="2338833"/>
          </a:xfrm>
        </p:spPr>
        <p:txBody>
          <a:bodyPr/>
          <a:lstStyle>
            <a:lvl1pPr marL="0" indent="0">
              <a:buNone/>
              <a:defRPr sz="1984">
                <a:solidFill>
                  <a:schemeClr val="tx1"/>
                </a:solidFill>
              </a:defRPr>
            </a:lvl1pPr>
            <a:lvl2pPr marL="377967" indent="0">
              <a:buNone/>
              <a:defRPr sz="1653">
                <a:solidFill>
                  <a:schemeClr val="tx1">
                    <a:tint val="75000"/>
                  </a:schemeClr>
                </a:solidFill>
              </a:defRPr>
            </a:lvl2pPr>
            <a:lvl3pPr marL="755934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3pPr>
            <a:lvl4pPr marL="1133902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4pPr>
            <a:lvl5pPr marL="1511869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5pPr>
            <a:lvl6pPr marL="1889836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6pPr>
            <a:lvl7pPr marL="2267803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7pPr>
            <a:lvl8pPr marL="2645771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8pPr>
            <a:lvl9pPr marL="3023738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473204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846200"/>
            <a:ext cx="3212862" cy="67838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5" y="2846200"/>
            <a:ext cx="3212862" cy="67838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824457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69242"/>
            <a:ext cx="6520220" cy="206659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3" y="2620980"/>
            <a:ext cx="3198096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3" y="3905482"/>
            <a:ext cx="3198096" cy="574437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6" y="2620980"/>
            <a:ext cx="3213847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6" y="3905482"/>
            <a:ext cx="3213847" cy="574437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763700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30455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05272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39425"/>
            <a:ext cx="3827085" cy="7598117"/>
          </a:xfr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910586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1539425"/>
            <a:ext cx="3827085" cy="7598117"/>
          </a:xfrm>
        </p:spPr>
        <p:txBody>
          <a:bodyPr anchor="t"/>
          <a:lstStyle>
            <a:lvl1pPr marL="0" indent="0">
              <a:buNone/>
              <a:defRPr sz="2645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27786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D68441-219D-445B-BB2F-42763F5FA9D0}" type="datetimeFigureOut">
              <a:rPr kumimoji="1" lang="ja-JP" altLang="en-US" smtClean="0"/>
              <a:t>2017/6/29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04317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55934" rtl="0" eaLnBrk="1" latinLnBrk="0" hangingPunct="1">
        <a:lnSpc>
          <a:spcPct val="90000"/>
        </a:lnSpc>
        <a:spcBef>
          <a:spcPct val="0"/>
        </a:spcBef>
        <a:buNone/>
        <a:defRPr kumimoji="1" sz="36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84" indent="-188984" algn="l" defTabSz="755934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kumimoji="1"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51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18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885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853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820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787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754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722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67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34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02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869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836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803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771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738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pattFill prst="pct5">
          <a:fgClr>
            <a:schemeClr val="accent4"/>
          </a:fgClr>
          <a:bgClr>
            <a:schemeClr val="bg1"/>
          </a:bgClr>
        </a:patt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4" name="表 33">
            <a:extLst>
              <a:ext uri="{FF2B5EF4-FFF2-40B4-BE49-F238E27FC236}">
                <a16:creationId xmlns:a16="http://schemas.microsoft.com/office/drawing/2014/main" id="{C2926F83-00FB-43C7-AA24-AED9A782F2B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43205383"/>
              </p:ext>
            </p:extLst>
          </p:nvPr>
        </p:nvGraphicFramePr>
        <p:xfrm>
          <a:off x="281353" y="281354"/>
          <a:ext cx="7057293" cy="10113927"/>
        </p:xfrm>
        <a:graphic>
          <a:graphicData uri="http://schemas.openxmlformats.org/drawingml/2006/table">
            <a:tbl>
              <a:tblPr firstRow="1" bandRow="1">
                <a:tableStyleId>{17292A2E-F333-43FB-9621-5CBBE7FDCDCB}</a:tableStyleId>
              </a:tblPr>
              <a:tblGrid>
                <a:gridCol w="7057293">
                  <a:extLst>
                    <a:ext uri="{9D8B030D-6E8A-4147-A177-3AD203B41FA5}">
                      <a16:colId xmlns:a16="http://schemas.microsoft.com/office/drawing/2014/main" val="3162390812"/>
                    </a:ext>
                  </a:extLst>
                </a:gridCol>
              </a:tblGrid>
              <a:tr h="1188939">
                <a:tc>
                  <a:txBody>
                    <a:bodyPr/>
                    <a:lstStyle/>
                    <a:p>
                      <a:pPr algn="ctr"/>
                      <a:endParaRPr kumimoji="1" lang="ja-JP" altLang="en-US" sz="4400" dirty="0"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B w="38100" cap="flat" cmpd="sng" algn="ctr">
                      <a:solidFill>
                        <a:schemeClr val="accent4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3183883"/>
                  </a:ext>
                </a:extLst>
              </a:tr>
              <a:tr h="743749">
                <a:tc>
                  <a:txBody>
                    <a:bodyPr/>
                    <a:lstStyle/>
                    <a:p>
                      <a:pPr algn="l"/>
                      <a:endParaRPr kumimoji="1" lang="ja-JP" altLang="en-US" sz="1800" dirty="0"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T w="38100" cap="flat" cmpd="sng" algn="ctr">
                      <a:solidFill>
                        <a:schemeClr val="accent4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accent4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31523932"/>
                  </a:ext>
                </a:extLst>
              </a:tr>
              <a:tr h="743749">
                <a:tc>
                  <a:txBody>
                    <a:bodyPr/>
                    <a:lstStyle/>
                    <a:p>
                      <a:pPr algn="l"/>
                      <a:endParaRPr kumimoji="1" lang="ja-JP" altLang="en-US" sz="1800" dirty="0"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T w="38100" cap="flat" cmpd="sng" algn="ctr">
                      <a:solidFill>
                        <a:schemeClr val="accent4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accent4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64251526"/>
                  </a:ext>
                </a:extLst>
              </a:tr>
              <a:tr h="743749">
                <a:tc>
                  <a:txBody>
                    <a:bodyPr/>
                    <a:lstStyle/>
                    <a:p>
                      <a:pPr algn="l"/>
                      <a:endParaRPr kumimoji="1" lang="ja-JP" altLang="en-US" sz="1800" dirty="0"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T w="38100" cap="flat" cmpd="sng" algn="ctr">
                      <a:solidFill>
                        <a:schemeClr val="accent4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accent4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96844245"/>
                  </a:ext>
                </a:extLst>
              </a:tr>
              <a:tr h="743749">
                <a:tc>
                  <a:txBody>
                    <a:bodyPr/>
                    <a:lstStyle/>
                    <a:p>
                      <a:pPr algn="l"/>
                      <a:endParaRPr kumimoji="1" lang="ja-JP" altLang="en-US" sz="1800" dirty="0"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T w="38100" cap="flat" cmpd="sng" algn="ctr">
                      <a:solidFill>
                        <a:schemeClr val="accent4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accent4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34710089"/>
                  </a:ext>
                </a:extLst>
              </a:tr>
              <a:tr h="743749">
                <a:tc>
                  <a:txBody>
                    <a:bodyPr/>
                    <a:lstStyle/>
                    <a:p>
                      <a:pPr algn="l"/>
                      <a:endParaRPr kumimoji="1" lang="ja-JP" altLang="en-US" sz="1800" dirty="0"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T w="38100" cap="flat" cmpd="sng" algn="ctr">
                      <a:solidFill>
                        <a:schemeClr val="accent4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accent4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37893579"/>
                  </a:ext>
                </a:extLst>
              </a:tr>
              <a:tr h="743749">
                <a:tc>
                  <a:txBody>
                    <a:bodyPr/>
                    <a:lstStyle/>
                    <a:p>
                      <a:pPr algn="l"/>
                      <a:endParaRPr kumimoji="1" lang="ja-JP" altLang="en-US" sz="1800" dirty="0"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T w="38100" cap="flat" cmpd="sng" algn="ctr">
                      <a:solidFill>
                        <a:schemeClr val="accent4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accent4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47644651"/>
                  </a:ext>
                </a:extLst>
              </a:tr>
              <a:tr h="743749">
                <a:tc>
                  <a:txBody>
                    <a:bodyPr/>
                    <a:lstStyle/>
                    <a:p>
                      <a:pPr algn="l"/>
                      <a:endParaRPr kumimoji="1" lang="ja-JP" altLang="en-US" sz="1800" dirty="0"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T w="38100" cap="flat" cmpd="sng" algn="ctr">
                      <a:solidFill>
                        <a:schemeClr val="accent4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accent4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1833415"/>
                  </a:ext>
                </a:extLst>
              </a:tr>
              <a:tr h="743749">
                <a:tc>
                  <a:txBody>
                    <a:bodyPr/>
                    <a:lstStyle/>
                    <a:p>
                      <a:pPr algn="l"/>
                      <a:endParaRPr kumimoji="1" lang="ja-JP" altLang="en-US" sz="1800" dirty="0"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T w="38100" cap="flat" cmpd="sng" algn="ctr">
                      <a:solidFill>
                        <a:schemeClr val="accent4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accent4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6280922"/>
                  </a:ext>
                </a:extLst>
              </a:tr>
              <a:tr h="743749">
                <a:tc>
                  <a:txBody>
                    <a:bodyPr/>
                    <a:lstStyle/>
                    <a:p>
                      <a:pPr algn="l"/>
                      <a:endParaRPr kumimoji="1" lang="ja-JP" altLang="en-US" sz="1800" dirty="0"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T w="38100" cap="flat" cmpd="sng" algn="ctr">
                      <a:solidFill>
                        <a:schemeClr val="accent4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accent4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96363591"/>
                  </a:ext>
                </a:extLst>
              </a:tr>
              <a:tr h="743749">
                <a:tc>
                  <a:txBody>
                    <a:bodyPr/>
                    <a:lstStyle/>
                    <a:p>
                      <a:pPr algn="l"/>
                      <a:endParaRPr kumimoji="1" lang="ja-JP" altLang="en-US" sz="1800" dirty="0"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T w="38100" cap="flat" cmpd="sng" algn="ctr">
                      <a:solidFill>
                        <a:schemeClr val="accent4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accent4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90341685"/>
                  </a:ext>
                </a:extLst>
              </a:tr>
              <a:tr h="743749">
                <a:tc>
                  <a:txBody>
                    <a:bodyPr/>
                    <a:lstStyle/>
                    <a:p>
                      <a:pPr algn="l"/>
                      <a:endParaRPr kumimoji="1" lang="ja-JP" altLang="en-US" sz="1800" dirty="0"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T w="38100" cap="flat" cmpd="sng" algn="ctr">
                      <a:solidFill>
                        <a:schemeClr val="accent4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accent4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1502025"/>
                  </a:ext>
                </a:extLst>
              </a:tr>
              <a:tr h="743749">
                <a:tc>
                  <a:txBody>
                    <a:bodyPr/>
                    <a:lstStyle/>
                    <a:p>
                      <a:pPr algn="l"/>
                      <a:endParaRPr kumimoji="1" lang="ja-JP" altLang="en-US" sz="1800" dirty="0"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T w="38100" cap="flat" cmpd="sng" algn="ctr">
                      <a:solidFill>
                        <a:schemeClr val="accent4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74368451"/>
                  </a:ext>
                </a:extLst>
              </a:tr>
            </a:tbl>
          </a:graphicData>
        </a:graphic>
      </p:graphicFrame>
      <p:grpSp>
        <p:nvGrpSpPr>
          <p:cNvPr id="39" name="グループ化 38">
            <a:extLst>
              <a:ext uri="{FF2B5EF4-FFF2-40B4-BE49-F238E27FC236}">
                <a16:creationId xmlns:a16="http://schemas.microsoft.com/office/drawing/2014/main" id="{C15205B4-549C-4BCB-99BC-8F7E617307E4}"/>
              </a:ext>
            </a:extLst>
          </p:cNvPr>
          <p:cNvGrpSpPr/>
          <p:nvPr/>
        </p:nvGrpSpPr>
        <p:grpSpPr>
          <a:xfrm>
            <a:off x="1719284" y="377606"/>
            <a:ext cx="4102610" cy="986590"/>
            <a:chOff x="1719284" y="281354"/>
            <a:chExt cx="4102610" cy="986590"/>
          </a:xfrm>
        </p:grpSpPr>
        <p:sp>
          <p:nvSpPr>
            <p:cNvPr id="35" name="楕円 34">
              <a:extLst>
                <a:ext uri="{FF2B5EF4-FFF2-40B4-BE49-F238E27FC236}">
                  <a16:creationId xmlns:a16="http://schemas.microsoft.com/office/drawing/2014/main" id="{38E0218D-1E22-4F7C-ABF0-ABCE5E314BC1}"/>
                </a:ext>
              </a:extLst>
            </p:cNvPr>
            <p:cNvSpPr/>
            <p:nvPr/>
          </p:nvSpPr>
          <p:spPr>
            <a:xfrm>
              <a:off x="1719284" y="281354"/>
              <a:ext cx="986590" cy="98659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4800" b="1" dirty="0">
                  <a:solidFill>
                    <a:schemeClr val="accent4"/>
                  </a:solidFill>
                  <a:latin typeface="HG丸ｺﾞｼｯｸM-PRO" panose="020F0600000000000000" pitchFamily="50" charset="-128"/>
                  <a:ea typeface="HG丸ｺﾞｼｯｸM-PRO" panose="020F0600000000000000" pitchFamily="50" charset="-128"/>
                </a:rPr>
                <a:t>お</a:t>
              </a:r>
            </a:p>
          </p:txBody>
        </p:sp>
        <p:sp>
          <p:nvSpPr>
            <p:cNvPr id="36" name="楕円 35">
              <a:extLst>
                <a:ext uri="{FF2B5EF4-FFF2-40B4-BE49-F238E27FC236}">
                  <a16:creationId xmlns:a16="http://schemas.microsoft.com/office/drawing/2014/main" id="{37AEC98F-A70F-4B3F-B3FC-9A5FFDA5A6E2}"/>
                </a:ext>
              </a:extLst>
            </p:cNvPr>
            <p:cNvSpPr/>
            <p:nvPr/>
          </p:nvSpPr>
          <p:spPr>
            <a:xfrm>
              <a:off x="2757957" y="281354"/>
              <a:ext cx="986590" cy="98659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4800" b="1" dirty="0">
                  <a:solidFill>
                    <a:schemeClr val="accent4"/>
                  </a:solidFill>
                  <a:latin typeface="HG丸ｺﾞｼｯｸM-PRO" panose="020F0600000000000000" pitchFamily="50" charset="-128"/>
                  <a:ea typeface="HG丸ｺﾞｼｯｸM-PRO" panose="020F0600000000000000" pitchFamily="50" charset="-128"/>
                </a:rPr>
                <a:t>知</a:t>
              </a:r>
            </a:p>
          </p:txBody>
        </p:sp>
        <p:sp>
          <p:nvSpPr>
            <p:cNvPr id="37" name="楕円 36">
              <a:extLst>
                <a:ext uri="{FF2B5EF4-FFF2-40B4-BE49-F238E27FC236}">
                  <a16:creationId xmlns:a16="http://schemas.microsoft.com/office/drawing/2014/main" id="{8D2C2459-4870-472D-92AA-FC72070D3389}"/>
                </a:ext>
              </a:extLst>
            </p:cNvPr>
            <p:cNvSpPr/>
            <p:nvPr/>
          </p:nvSpPr>
          <p:spPr>
            <a:xfrm>
              <a:off x="3796630" y="281354"/>
              <a:ext cx="986590" cy="98659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4800" b="1" dirty="0">
                  <a:solidFill>
                    <a:schemeClr val="accent4"/>
                  </a:solidFill>
                  <a:latin typeface="HG丸ｺﾞｼｯｸM-PRO" panose="020F0600000000000000" pitchFamily="50" charset="-128"/>
                  <a:ea typeface="HG丸ｺﾞｼｯｸM-PRO" panose="020F0600000000000000" pitchFamily="50" charset="-128"/>
                </a:rPr>
                <a:t>ら</a:t>
              </a:r>
            </a:p>
          </p:txBody>
        </p:sp>
        <p:sp>
          <p:nvSpPr>
            <p:cNvPr id="38" name="楕円 37">
              <a:extLst>
                <a:ext uri="{FF2B5EF4-FFF2-40B4-BE49-F238E27FC236}">
                  <a16:creationId xmlns:a16="http://schemas.microsoft.com/office/drawing/2014/main" id="{B4060C3C-3925-41EA-A8C9-B6D80BE6FEDB}"/>
                </a:ext>
              </a:extLst>
            </p:cNvPr>
            <p:cNvSpPr/>
            <p:nvPr/>
          </p:nvSpPr>
          <p:spPr>
            <a:xfrm>
              <a:off x="4835304" y="281354"/>
              <a:ext cx="986590" cy="98659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4800" b="1" dirty="0">
                  <a:solidFill>
                    <a:schemeClr val="accent4"/>
                  </a:solidFill>
                  <a:latin typeface="HG丸ｺﾞｼｯｸM-PRO" panose="020F0600000000000000" pitchFamily="50" charset="-128"/>
                  <a:ea typeface="HG丸ｺﾞｼｯｸM-PRO" panose="020F0600000000000000" pitchFamily="50" charset="-128"/>
                </a:rPr>
                <a:t>せ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86557449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199</TotalTime>
  <Words>4</Words>
  <Application>Microsoft Office PowerPoint</Application>
  <PresentationFormat>ユーザー設定</PresentationFormat>
  <Paragraphs>4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HG丸ｺﾞｼｯｸM-PRO</vt:lpstr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>-</cp:lastModifiedBy>
  <cp:revision>38</cp:revision>
  <dcterms:created xsi:type="dcterms:W3CDTF">2017-05-19T04:53:45Z</dcterms:created>
  <dcterms:modified xsi:type="dcterms:W3CDTF">2017-06-29T07:37:13Z</dcterms:modified>
</cp:coreProperties>
</file>

<file path=docProps/thumbnail.jpeg>
</file>