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36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表 41">
            <a:extLst>
              <a:ext uri="{FF2B5EF4-FFF2-40B4-BE49-F238E27FC236}">
                <a16:creationId xmlns:a16="http://schemas.microsoft.com/office/drawing/2014/main" id="{391B4239-5CD8-411A-B987-1CE0D7CBF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129704"/>
              </p:ext>
            </p:extLst>
          </p:nvPr>
        </p:nvGraphicFramePr>
        <p:xfrm>
          <a:off x="0" y="340771"/>
          <a:ext cx="7559675" cy="9886067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7559675">
                  <a:extLst>
                    <a:ext uri="{9D8B030D-6E8A-4147-A177-3AD203B41FA5}">
                      <a16:colId xmlns:a16="http://schemas.microsoft.com/office/drawing/2014/main" val="4127898388"/>
                    </a:ext>
                  </a:extLst>
                </a:gridCol>
              </a:tblGrid>
              <a:tr h="911005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4800" dirty="0"/>
                        <a:t>　ご 案 内　</a:t>
                      </a:r>
                      <a:r>
                        <a:rPr kumimoji="1" lang="en-US" altLang="ja-JP" sz="4800" dirty="0"/>
                        <a:t>– information -</a:t>
                      </a:r>
                      <a:endParaRPr kumimoji="1" lang="ja-JP" altLang="en-US" sz="4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955194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3077678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4668215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7526460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4527145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7134342"/>
                  </a:ext>
                </a:extLst>
              </a:tr>
              <a:tr h="649437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14349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4217749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1663508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1305404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330912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319220"/>
                  </a:ext>
                </a:extLst>
              </a:tr>
              <a:tr h="75687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7342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0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41</cp:revision>
  <dcterms:created xsi:type="dcterms:W3CDTF">2017-05-19T04:53:45Z</dcterms:created>
  <dcterms:modified xsi:type="dcterms:W3CDTF">2017-06-29T12:38:12Z</dcterms:modified>
</cp:coreProperties>
</file>