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240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74C1A8A3-306A-4EB7-A6B1-4F7E0EB9C5D6}" styleName="中間スタイル 3 - アクセント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912C8C85-51F0-491E-9774-3900AFEF0FD7}" styleName="淡色スタイル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3874" autoAdjust="0"/>
  </p:normalViewPr>
  <p:slideViewPr>
    <p:cSldViewPr snapToGrid="0" showGuides="1">
      <p:cViewPr varScale="1">
        <p:scale>
          <a:sx n="70" d="100"/>
          <a:sy n="70" d="100"/>
        </p:scale>
        <p:origin x="2892" y="132"/>
      </p:cViewPr>
      <p:guideLst>
        <p:guide orient="horz" pos="3436"/>
        <p:guide pos="24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4615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685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80691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3234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73204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2445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63700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30455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05272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10586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27786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0431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4" name="表 43">
            <a:extLst>
              <a:ext uri="{FF2B5EF4-FFF2-40B4-BE49-F238E27FC236}">
                <a16:creationId xmlns:a16="http://schemas.microsoft.com/office/drawing/2014/main" id="{4B27F857-B8B8-4381-B6F0-7E49CA35E43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6053690"/>
              </p:ext>
            </p:extLst>
          </p:nvPr>
        </p:nvGraphicFramePr>
        <p:xfrm>
          <a:off x="495216" y="1255169"/>
          <a:ext cx="6569242" cy="8951490"/>
        </p:xfrm>
        <a:graphic>
          <a:graphicData uri="http://schemas.openxmlformats.org/drawingml/2006/table">
            <a:tbl>
              <a:tblPr bandRow="1">
                <a:tableStyleId>{2D5ABB26-0587-4C30-8999-92F81FD0307C}</a:tableStyleId>
              </a:tblPr>
              <a:tblGrid>
                <a:gridCol w="6569242">
                  <a:extLst>
                    <a:ext uri="{9D8B030D-6E8A-4147-A177-3AD203B41FA5}">
                      <a16:colId xmlns:a16="http://schemas.microsoft.com/office/drawing/2014/main" val="3873389195"/>
                    </a:ext>
                  </a:extLst>
                </a:gridCol>
              </a:tblGrid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6905840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11195764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732378036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345810148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27979820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580299916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27240194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4584937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07971515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774159119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233469829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4514416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183447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78260344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1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03608160"/>
                  </a:ext>
                </a:extLst>
              </a:tr>
            </a:tbl>
          </a:graphicData>
        </a:graphic>
      </p:graphicFrame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C3236E28-FB53-4F7C-9549-49E3A01CC93C}"/>
              </a:ext>
            </a:extLst>
          </p:cNvPr>
          <p:cNvGrpSpPr/>
          <p:nvPr/>
        </p:nvGrpSpPr>
        <p:grpSpPr>
          <a:xfrm>
            <a:off x="1756206" y="471176"/>
            <a:ext cx="4047262" cy="1086726"/>
            <a:chOff x="1758159" y="264694"/>
            <a:chExt cx="4047262" cy="1086726"/>
          </a:xfrm>
        </p:grpSpPr>
        <p:sp>
          <p:nvSpPr>
            <p:cNvPr id="45" name="フローチャート: 代替処理 44">
              <a:extLst>
                <a:ext uri="{FF2B5EF4-FFF2-40B4-BE49-F238E27FC236}">
                  <a16:creationId xmlns:a16="http://schemas.microsoft.com/office/drawing/2014/main" id="{2DE38465-2D66-4F1F-9E1B-048BB729D604}"/>
                </a:ext>
              </a:extLst>
            </p:cNvPr>
            <p:cNvSpPr/>
            <p:nvPr/>
          </p:nvSpPr>
          <p:spPr>
            <a:xfrm>
              <a:off x="1758159" y="264694"/>
              <a:ext cx="1249735" cy="1086726"/>
            </a:xfrm>
            <a:prstGeom prst="flowChartAlternateProcess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40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ご</a:t>
              </a:r>
            </a:p>
          </p:txBody>
        </p:sp>
        <p:sp>
          <p:nvSpPr>
            <p:cNvPr id="46" name="フローチャート: 代替処理 45">
              <a:extLst>
                <a:ext uri="{FF2B5EF4-FFF2-40B4-BE49-F238E27FC236}">
                  <a16:creationId xmlns:a16="http://schemas.microsoft.com/office/drawing/2014/main" id="{F402B887-C555-4F83-8252-4F802F6807F9}"/>
                </a:ext>
              </a:extLst>
            </p:cNvPr>
            <p:cNvSpPr/>
            <p:nvPr/>
          </p:nvSpPr>
          <p:spPr>
            <a:xfrm>
              <a:off x="3154970" y="264694"/>
              <a:ext cx="1249735" cy="1086726"/>
            </a:xfrm>
            <a:prstGeom prst="flowChartAlternateProcess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40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案</a:t>
              </a:r>
            </a:p>
          </p:txBody>
        </p:sp>
        <p:sp>
          <p:nvSpPr>
            <p:cNvPr id="47" name="フローチャート: 代替処理 46">
              <a:extLst>
                <a:ext uri="{FF2B5EF4-FFF2-40B4-BE49-F238E27FC236}">
                  <a16:creationId xmlns:a16="http://schemas.microsoft.com/office/drawing/2014/main" id="{84CFD38E-3C32-4A54-B832-3C46941518CA}"/>
                </a:ext>
              </a:extLst>
            </p:cNvPr>
            <p:cNvSpPr/>
            <p:nvPr/>
          </p:nvSpPr>
          <p:spPr>
            <a:xfrm>
              <a:off x="4555686" y="264694"/>
              <a:ext cx="1249735" cy="1086726"/>
            </a:xfrm>
            <a:prstGeom prst="flowChartAlternateProcess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40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内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8655744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222</TotalTime>
  <Words>3</Words>
  <Application>Microsoft Office PowerPoint</Application>
  <PresentationFormat>ユーザー設定</PresentationFormat>
  <Paragraphs>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メイリオ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43</cp:revision>
  <dcterms:created xsi:type="dcterms:W3CDTF">2017-05-19T04:53:45Z</dcterms:created>
  <dcterms:modified xsi:type="dcterms:W3CDTF">2017-06-29T07:48:18Z</dcterms:modified>
</cp:coreProperties>
</file>

<file path=docProps/thumbnail.jpeg>
</file>