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240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74C1A8A3-306A-4EB7-A6B1-4F7E0EB9C5D6}" styleName="中間スタイル 3 - アクセント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3874" autoAdjust="0"/>
  </p:normalViewPr>
  <p:slideViewPr>
    <p:cSldViewPr snapToGrid="0" showGuides="1">
      <p:cViewPr varScale="1">
        <p:scale>
          <a:sx n="70" d="100"/>
          <a:sy n="70" d="100"/>
        </p:scale>
        <p:origin x="2892" y="96"/>
      </p:cViewPr>
      <p:guideLst>
        <p:guide orient="horz" pos="3436"/>
        <p:guide pos="24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4615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685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80691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3234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7320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2445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63700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0455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05272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1058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27786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0431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pct90">
          <a:fgClr>
            <a:schemeClr val="bg2">
              <a:lumMod val="90000"/>
            </a:schemeClr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4" name="表 43">
            <a:extLst>
              <a:ext uri="{FF2B5EF4-FFF2-40B4-BE49-F238E27FC236}">
                <a16:creationId xmlns:a16="http://schemas.microsoft.com/office/drawing/2014/main" id="{4B27F857-B8B8-4381-B6F0-7E49CA35E43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1051738"/>
              </p:ext>
            </p:extLst>
          </p:nvPr>
        </p:nvGraphicFramePr>
        <p:xfrm>
          <a:off x="252866" y="1342253"/>
          <a:ext cx="7053943" cy="8951490"/>
        </p:xfrm>
        <a:graphic>
          <a:graphicData uri="http://schemas.openxmlformats.org/drawingml/2006/table">
            <a:tbl>
              <a:tblPr bandRow="1">
                <a:tableStyleId>{2D5ABB26-0587-4C30-8999-92F81FD0307C}</a:tableStyleId>
              </a:tblPr>
              <a:tblGrid>
                <a:gridCol w="7053943">
                  <a:extLst>
                    <a:ext uri="{9D8B030D-6E8A-4147-A177-3AD203B41FA5}">
                      <a16:colId xmlns:a16="http://schemas.microsoft.com/office/drawing/2014/main" val="3873389195"/>
                    </a:ext>
                  </a:extLst>
                </a:gridCol>
              </a:tblGrid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6905840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11195764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32378036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45810148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979820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80299916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240194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4584937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7971515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74159119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33469829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514416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183447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82603440"/>
                  </a:ext>
                </a:extLst>
              </a:tr>
              <a:tr h="596766">
                <a:tc>
                  <a:txBody>
                    <a:bodyPr/>
                    <a:lstStyle/>
                    <a:p>
                      <a:endParaRPr kumimoji="1" lang="ja-JP" altLang="en-US" sz="1800" dirty="0">
                        <a:latin typeface="HG正楷書体-PRO" panose="03000600000000000000" pitchFamily="66" charset="-128"/>
                        <a:ea typeface="HG正楷書体-PRO" panose="03000600000000000000" pitchFamily="66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03608160"/>
                  </a:ext>
                </a:extLst>
              </a:tr>
            </a:tbl>
          </a:graphicData>
        </a:graphic>
      </p:graphicFrame>
      <p:sp>
        <p:nvSpPr>
          <p:cNvPr id="2" name="リボン: 下に曲がる 1">
            <a:extLst>
              <a:ext uri="{FF2B5EF4-FFF2-40B4-BE49-F238E27FC236}">
                <a16:creationId xmlns:a16="http://schemas.microsoft.com/office/drawing/2014/main" id="{27877D12-B2B0-4FBE-A260-B449AEBD96E1}"/>
              </a:ext>
            </a:extLst>
          </p:cNvPr>
          <p:cNvSpPr/>
          <p:nvPr/>
        </p:nvSpPr>
        <p:spPr>
          <a:xfrm>
            <a:off x="601209" y="152400"/>
            <a:ext cx="6357256" cy="1015682"/>
          </a:xfrm>
          <a:prstGeom prst="ribbon">
            <a:avLst>
              <a:gd name="adj1" fmla="val 16667"/>
              <a:gd name="adj2" fmla="val 65610"/>
            </a:avLst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000" b="1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ご 案 内</a:t>
            </a:r>
          </a:p>
        </p:txBody>
      </p:sp>
    </p:spTree>
    <p:extLst>
      <p:ext uri="{BB962C8B-B14F-4D97-AF65-F5344CB8AC3E}">
        <p14:creationId xmlns:p14="http://schemas.microsoft.com/office/powerpoint/2010/main" val="865574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234</TotalTime>
  <Words>3</Words>
  <Application>Microsoft Office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HG正楷書体-PRO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44</cp:revision>
  <dcterms:created xsi:type="dcterms:W3CDTF">2017-05-19T04:53:45Z</dcterms:created>
  <dcterms:modified xsi:type="dcterms:W3CDTF">2017-06-29T07:50:10Z</dcterms:modified>
</cp:coreProperties>
</file>

<file path=docProps/thumbnail.jpeg>
</file>