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36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表 43">
            <a:extLst>
              <a:ext uri="{FF2B5EF4-FFF2-40B4-BE49-F238E27FC236}">
                <a16:creationId xmlns:a16="http://schemas.microsoft.com/office/drawing/2014/main" id="{4B27F857-B8B8-4381-B6F0-7E49CA35E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51738"/>
              </p:ext>
            </p:extLst>
          </p:nvPr>
        </p:nvGraphicFramePr>
        <p:xfrm>
          <a:off x="252866" y="1342253"/>
          <a:ext cx="7053943" cy="895149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7053943">
                  <a:extLst>
                    <a:ext uri="{9D8B030D-6E8A-4147-A177-3AD203B41FA5}">
                      <a16:colId xmlns:a16="http://schemas.microsoft.com/office/drawing/2014/main" val="3873389195"/>
                    </a:ext>
                  </a:extLst>
                </a:gridCol>
              </a:tblGrid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05840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195764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378036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810148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79820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299916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40194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84937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971515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159119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469829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4416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83447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60344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608160"/>
                  </a:ext>
                </a:extLst>
              </a:tr>
            </a:tbl>
          </a:graphicData>
        </a:graphic>
      </p:graphicFrame>
      <p:sp>
        <p:nvSpPr>
          <p:cNvPr id="2" name="リボン: 下に曲がる 1">
            <a:extLst>
              <a:ext uri="{FF2B5EF4-FFF2-40B4-BE49-F238E27FC236}">
                <a16:creationId xmlns:a16="http://schemas.microsoft.com/office/drawing/2014/main" id="{27877D12-B2B0-4FBE-A260-B449AEBD96E1}"/>
              </a:ext>
            </a:extLst>
          </p:cNvPr>
          <p:cNvSpPr/>
          <p:nvPr/>
        </p:nvSpPr>
        <p:spPr>
          <a:xfrm>
            <a:off x="601209" y="152400"/>
            <a:ext cx="6357256" cy="1015682"/>
          </a:xfrm>
          <a:prstGeom prst="ribbon">
            <a:avLst>
              <a:gd name="adj1" fmla="val 16667"/>
              <a:gd name="adj2" fmla="val 6561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ご 案 内</a:t>
            </a:r>
          </a:p>
        </p:txBody>
      </p:sp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HG正楷書体-PRO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44</cp:revision>
  <dcterms:created xsi:type="dcterms:W3CDTF">2017-05-19T04:53:45Z</dcterms:created>
  <dcterms:modified xsi:type="dcterms:W3CDTF">2017-06-29T07:50:10Z</dcterms:modified>
</cp:coreProperties>
</file>