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90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166" y="96"/>
      </p:cViewPr>
      <p:guideLst>
        <p:guide orient="horz" pos="3390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36</cp:revision>
  <dcterms:created xsi:type="dcterms:W3CDTF">2017-05-19T04:53:45Z</dcterms:created>
  <dcterms:modified xsi:type="dcterms:W3CDTF">2017-07-10T12:02:45Z</dcterms:modified>
</cp:coreProperties>
</file>