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90" userDrawn="1">
          <p15:clr>
            <a:srgbClr val="A4A3A4"/>
          </p15:clr>
        </p15:guide>
        <p15:guide id="2" pos="240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3874" autoAdjust="0"/>
  </p:normalViewPr>
  <p:slideViewPr>
    <p:cSldViewPr snapToGrid="0" showGuides="1">
      <p:cViewPr varScale="1">
        <p:scale>
          <a:sx n="70" d="100"/>
          <a:sy n="70" d="100"/>
        </p:scale>
        <p:origin x="2166" y="96"/>
      </p:cViewPr>
      <p:guideLst>
        <p:guide orient="horz" pos="3390"/>
        <p:guide pos="24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4615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685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80691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3234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7320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2445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63700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0455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05272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1058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27786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D68441-219D-445B-BB2F-42763F5FA9D0}" type="datetimeFigureOut">
              <a:rPr kumimoji="1" lang="ja-JP" altLang="en-US" smtClean="0"/>
              <a:t>2017/7/10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C7C5EE-F229-407A-A9F7-CF5FD8E514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0431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rightnessContrast contrast="40000"/>
                    </a14:imgEffect>
                  </a14:imgLayer>
                </a14:imgProps>
              </a:ext>
            </a:extLst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65574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190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36</cp:revision>
  <dcterms:created xsi:type="dcterms:W3CDTF">2017-05-19T04:53:45Z</dcterms:created>
  <dcterms:modified xsi:type="dcterms:W3CDTF">2017-07-10T12:02:45Z</dcterms:modified>
</cp:coreProperties>
</file>

<file path=docProps/thumbnail.jpeg>
</file>