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45" userDrawn="1">
          <p15:clr>
            <a:srgbClr val="A4A3A4"/>
          </p15:clr>
        </p15:guide>
        <p15:guide id="2" pos="240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3874" autoAdjust="0"/>
  </p:normalViewPr>
  <p:slideViewPr>
    <p:cSldViewPr snapToGrid="0" showGuides="1">
      <p:cViewPr varScale="1">
        <p:scale>
          <a:sx n="70" d="100"/>
          <a:sy n="70" d="100"/>
        </p:scale>
        <p:origin x="2892" y="96"/>
      </p:cViewPr>
      <p:guideLst>
        <p:guide orient="horz" pos="3345"/>
        <p:guide pos="24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4615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685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80691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3234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7320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2445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63700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0455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05272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1058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27786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0431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65574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215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38</cp:revision>
  <dcterms:created xsi:type="dcterms:W3CDTF">2017-05-19T04:53:45Z</dcterms:created>
  <dcterms:modified xsi:type="dcterms:W3CDTF">2017-07-10T11:37:18Z</dcterms:modified>
</cp:coreProperties>
</file>

<file path=docProps/thumbnail.jpeg>
</file>