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169150" cy="5376863" type="B5ISO"/>
  <p:notesSz cx="5880100" cy="8580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4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BAEC"/>
    <a:srgbClr val="FFCC99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38" d="100"/>
          <a:sy n="138" d="100"/>
        </p:scale>
        <p:origin x="1452" y="90"/>
      </p:cViewPr>
      <p:guideLst>
        <p:guide orient="horz" pos="1694"/>
        <p:guide pos="22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6" y="879964"/>
            <a:ext cx="6093778" cy="1871945"/>
          </a:xfrm>
        </p:spPr>
        <p:txBody>
          <a:bodyPr anchor="b"/>
          <a:lstStyle>
            <a:lvl1pPr algn="ctr"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44" y="2824098"/>
            <a:ext cx="5376863" cy="1298164"/>
          </a:xfrm>
        </p:spPr>
        <p:txBody>
          <a:bodyPr/>
          <a:lstStyle>
            <a:lvl1pPr marL="0" indent="0" algn="ctr">
              <a:buNone/>
              <a:defRPr sz="1882"/>
            </a:lvl1pPr>
            <a:lvl2pPr marL="358445" indent="0" algn="ctr">
              <a:buNone/>
              <a:defRPr sz="1568"/>
            </a:lvl2pPr>
            <a:lvl3pPr marL="716890" indent="0" algn="ctr">
              <a:buNone/>
              <a:defRPr sz="1411"/>
            </a:lvl3pPr>
            <a:lvl4pPr marL="1075334" indent="0" algn="ctr">
              <a:buNone/>
              <a:defRPr sz="1254"/>
            </a:lvl4pPr>
            <a:lvl5pPr marL="1433779" indent="0" algn="ctr">
              <a:buNone/>
              <a:defRPr sz="1254"/>
            </a:lvl5pPr>
            <a:lvl6pPr marL="1792224" indent="0" algn="ctr">
              <a:buNone/>
              <a:defRPr sz="1254"/>
            </a:lvl6pPr>
            <a:lvl7pPr marL="2150669" indent="0" algn="ctr">
              <a:buNone/>
              <a:defRPr sz="1254"/>
            </a:lvl7pPr>
            <a:lvl8pPr marL="2509114" indent="0" algn="ctr">
              <a:buNone/>
              <a:defRPr sz="1254"/>
            </a:lvl8pPr>
            <a:lvl9pPr marL="2867558" indent="0" algn="ctr">
              <a:buNone/>
              <a:defRPr sz="12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70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31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30423" y="286268"/>
            <a:ext cx="1545848" cy="455664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2879" y="286268"/>
            <a:ext cx="4547930" cy="455664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21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23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45" y="1340484"/>
            <a:ext cx="6183392" cy="2236625"/>
          </a:xfrm>
        </p:spPr>
        <p:txBody>
          <a:bodyPr anchor="b"/>
          <a:lstStyle>
            <a:lvl1pPr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145" y="3598268"/>
            <a:ext cx="6183392" cy="1176188"/>
          </a:xfrm>
        </p:spPr>
        <p:txBody>
          <a:bodyPr/>
          <a:lstStyle>
            <a:lvl1pPr marL="0" indent="0">
              <a:buNone/>
              <a:defRPr sz="1882">
                <a:solidFill>
                  <a:schemeClr val="tx1"/>
                </a:solidFill>
              </a:defRPr>
            </a:lvl1pPr>
            <a:lvl2pPr marL="358445" indent="0">
              <a:buNone/>
              <a:defRPr sz="1568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411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14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2879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9382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11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286269"/>
            <a:ext cx="6183392" cy="103927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14" y="1318079"/>
            <a:ext cx="3032886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4" y="1964048"/>
            <a:ext cx="3032886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29382" y="1318079"/>
            <a:ext cx="3047823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29382" y="1964048"/>
            <a:ext cx="3047823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7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6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43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823" y="774170"/>
            <a:ext cx="3629382" cy="3821058"/>
          </a:xfrm>
        </p:spPr>
        <p:txBody>
          <a:bodyPr/>
          <a:lstStyle>
            <a:lvl1pPr>
              <a:defRPr sz="2509"/>
            </a:lvl1pPr>
            <a:lvl2pPr>
              <a:defRPr sz="2195"/>
            </a:lvl2pPr>
            <a:lvl3pPr>
              <a:defRPr sz="1882"/>
            </a:lvl3pPr>
            <a:lvl4pPr>
              <a:defRPr sz="1568"/>
            </a:lvl4pPr>
            <a:lvl5pPr>
              <a:defRPr sz="1568"/>
            </a:lvl5pPr>
            <a:lvl6pPr>
              <a:defRPr sz="1568"/>
            </a:lvl6pPr>
            <a:lvl7pPr>
              <a:defRPr sz="1568"/>
            </a:lvl7pPr>
            <a:lvl8pPr>
              <a:defRPr sz="1568"/>
            </a:lvl8pPr>
            <a:lvl9pPr>
              <a:defRPr sz="15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42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47823" y="774170"/>
            <a:ext cx="3629382" cy="3821058"/>
          </a:xfrm>
        </p:spPr>
        <p:txBody>
          <a:bodyPr anchor="t"/>
          <a:lstStyle>
            <a:lvl1pPr marL="0" indent="0">
              <a:buNone/>
              <a:defRPr sz="2509"/>
            </a:lvl1pPr>
            <a:lvl2pPr marL="358445" indent="0">
              <a:buNone/>
              <a:defRPr sz="2195"/>
            </a:lvl2pPr>
            <a:lvl3pPr marL="716890" indent="0">
              <a:buNone/>
              <a:defRPr sz="1882"/>
            </a:lvl3pPr>
            <a:lvl4pPr marL="1075334" indent="0">
              <a:buNone/>
              <a:defRPr sz="1568"/>
            </a:lvl4pPr>
            <a:lvl5pPr marL="1433779" indent="0">
              <a:buNone/>
              <a:defRPr sz="1568"/>
            </a:lvl5pPr>
            <a:lvl6pPr marL="1792224" indent="0">
              <a:buNone/>
              <a:defRPr sz="1568"/>
            </a:lvl6pPr>
            <a:lvl7pPr marL="2150669" indent="0">
              <a:buNone/>
              <a:defRPr sz="1568"/>
            </a:lvl7pPr>
            <a:lvl8pPr marL="2509114" indent="0">
              <a:buNone/>
              <a:defRPr sz="1568"/>
            </a:lvl8pPr>
            <a:lvl9pPr marL="2867558" indent="0">
              <a:buNone/>
              <a:defRPr sz="156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09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879" y="286269"/>
            <a:ext cx="6183392" cy="1039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2879" y="1431341"/>
            <a:ext cx="6183392" cy="341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2879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4781" y="4983557"/>
            <a:ext cx="2419588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63212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76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6890" rtl="0" eaLnBrk="1" latinLnBrk="0" hangingPunct="1">
        <a:lnSpc>
          <a:spcPct val="90000"/>
        </a:lnSpc>
        <a:spcBef>
          <a:spcPct val="0"/>
        </a:spcBef>
        <a:buNone/>
        <a:defRPr kumimoji="1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222" indent="-179222" algn="l" defTabSz="716890" rtl="0" eaLnBrk="1" latinLnBrk="0" hangingPunct="1">
        <a:lnSpc>
          <a:spcPct val="90000"/>
        </a:lnSpc>
        <a:spcBef>
          <a:spcPts val="784"/>
        </a:spcBef>
        <a:buFont typeface="Arial" panose="020B0604020202020204" pitchFamily="34" charset="0"/>
        <a:buChar char="•"/>
        <a:defRPr kumimoji="1" sz="2195" kern="1200">
          <a:solidFill>
            <a:schemeClr val="tx1"/>
          </a:solidFill>
          <a:latin typeface="+mn-lt"/>
          <a:ea typeface="+mn-ea"/>
          <a:cs typeface="+mn-cs"/>
        </a:defRPr>
      </a:lvl1pPr>
      <a:lvl2pPr marL="53766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882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287A7DE-CB83-4756-908B-99C23B908A18}"/>
              </a:ext>
            </a:extLst>
          </p:cNvPr>
          <p:cNvGrpSpPr/>
          <p:nvPr/>
        </p:nvGrpSpPr>
        <p:grpSpPr>
          <a:xfrm>
            <a:off x="48508" y="52036"/>
            <a:ext cx="3650769" cy="2657677"/>
            <a:chOff x="48508" y="52036"/>
            <a:chExt cx="3650769" cy="2657677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50450186-DB76-4D04-A3F8-979E4A4E3A95}"/>
                </a:ext>
              </a:extLst>
            </p:cNvPr>
            <p:cNvSpPr/>
            <p:nvPr/>
          </p:nvSpPr>
          <p:spPr>
            <a:xfrm>
              <a:off x="51682" y="668128"/>
              <a:ext cx="972000" cy="9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258A0E65-1F13-4B83-838D-E8E75B29DAA1}"/>
                </a:ext>
              </a:extLst>
            </p:cNvPr>
            <p:cNvSpPr/>
            <p:nvPr/>
          </p:nvSpPr>
          <p:spPr>
            <a:xfrm>
              <a:off x="1297694" y="668128"/>
              <a:ext cx="972000" cy="97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8F2F0B4D-61E0-42E9-926C-88DAA436F7D3}"/>
                </a:ext>
              </a:extLst>
            </p:cNvPr>
            <p:cNvSpPr/>
            <p:nvPr/>
          </p:nvSpPr>
          <p:spPr>
            <a:xfrm>
              <a:off x="647173" y="1511974"/>
              <a:ext cx="972000" cy="9720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3AE051A4-EDA4-44D5-8534-003C1327A28E}"/>
                </a:ext>
              </a:extLst>
            </p:cNvPr>
            <p:cNvSpPr/>
            <p:nvPr/>
          </p:nvSpPr>
          <p:spPr>
            <a:xfrm>
              <a:off x="1899534" y="1511974"/>
              <a:ext cx="972000" cy="972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C7DAC8AD-9A42-4295-B0CA-9D713478F0B4}"/>
                </a:ext>
              </a:extLst>
            </p:cNvPr>
            <p:cNvSpPr/>
            <p:nvPr/>
          </p:nvSpPr>
          <p:spPr>
            <a:xfrm>
              <a:off x="2543706" y="668128"/>
              <a:ext cx="972000" cy="97200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3F50BE04-B8C6-44C6-B619-A2EE0C0C8860}"/>
                </a:ext>
              </a:extLst>
            </p:cNvPr>
            <p:cNvSpPr/>
            <p:nvPr/>
          </p:nvSpPr>
          <p:spPr>
            <a:xfrm>
              <a:off x="48508" y="668128"/>
              <a:ext cx="972000" cy="9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4A8F5BA-93CF-4548-9C1F-685FA1AB45BE}"/>
                </a:ext>
              </a:extLst>
            </p:cNvPr>
            <p:cNvSpPr/>
            <p:nvPr/>
          </p:nvSpPr>
          <p:spPr>
            <a:xfrm>
              <a:off x="1296107" y="668128"/>
              <a:ext cx="972000" cy="97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75AE91A-30F2-4A51-8B6A-128C2565746A}"/>
                </a:ext>
              </a:extLst>
            </p:cNvPr>
            <p:cNvSpPr txBox="1"/>
            <p:nvPr/>
          </p:nvSpPr>
          <p:spPr>
            <a:xfrm>
              <a:off x="155149" y="52036"/>
              <a:ext cx="1885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>
                  <a:solidFill>
                    <a:schemeClr val="accent5"/>
                  </a:solidFill>
                  <a:ea typeface="ふみゴシック" panose="03000509000000000000" pitchFamily="65" charset="-128"/>
                </a:rPr>
                <a:t>スタンプラリー</a:t>
              </a:r>
              <a:endParaRPr kumimoji="1" lang="ja-JP" altLang="en-US" dirty="0">
                <a:solidFill>
                  <a:schemeClr val="accent5"/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D0A1597B-3BC9-4ECC-9DFE-B970C06B08AA}"/>
                </a:ext>
              </a:extLst>
            </p:cNvPr>
            <p:cNvSpPr txBox="1"/>
            <p:nvPr/>
          </p:nvSpPr>
          <p:spPr>
            <a:xfrm>
              <a:off x="155149" y="405996"/>
              <a:ext cx="33379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スタンプを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個集めて、ステキなプレゼントを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GET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しよう！</a:t>
              </a: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A5C42848-F7D7-4833-BD6F-5AEB8732CB75}"/>
                </a:ext>
              </a:extLst>
            </p:cNvPr>
            <p:cNvSpPr txBox="1"/>
            <p:nvPr/>
          </p:nvSpPr>
          <p:spPr>
            <a:xfrm>
              <a:off x="1342978" y="2478881"/>
              <a:ext cx="235629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2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有効期限：　　　　年　　月　　日まで</a:t>
              </a: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A3F05CF3-D2EF-45ED-BD12-CA3416DB4990}"/>
                </a:ext>
              </a:extLst>
            </p:cNvPr>
            <p:cNvSpPr txBox="1"/>
            <p:nvPr/>
          </p:nvSpPr>
          <p:spPr>
            <a:xfrm>
              <a:off x="191571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5">
                      <a:lumMod val="60000"/>
                      <a:lumOff val="40000"/>
                    </a:schemeClr>
                  </a:solidFill>
                  <a:ea typeface="ふみゴシック" panose="03000509000000000000" pitchFamily="65" charset="-128"/>
                </a:rPr>
                <a:t>1</a:t>
              </a:r>
              <a:endParaRPr kumimoji="1" lang="ja-JP" altLang="en-US" sz="2800" dirty="0">
                <a:solidFill>
                  <a:schemeClr val="accent5">
                    <a:lumMod val="60000"/>
                    <a:lumOff val="4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DD8683DE-8C45-47FF-B599-F40521E471EB}"/>
                </a:ext>
              </a:extLst>
            </p:cNvPr>
            <p:cNvSpPr txBox="1"/>
            <p:nvPr/>
          </p:nvSpPr>
          <p:spPr>
            <a:xfrm>
              <a:off x="1439170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2">
                      <a:lumMod val="40000"/>
                      <a:lumOff val="60000"/>
                    </a:schemeClr>
                  </a:solidFill>
                  <a:ea typeface="ふみゴシック" panose="03000509000000000000" pitchFamily="65" charset="-128"/>
                </a:rPr>
                <a:t>3</a:t>
              </a:r>
              <a:endParaRPr kumimoji="1" lang="ja-JP" altLang="en-US" sz="2800" dirty="0">
                <a:solidFill>
                  <a:schemeClr val="accent2">
                    <a:lumMod val="40000"/>
                    <a:lumOff val="6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2B762715-17CB-4818-96AC-0A3432C5E90D}"/>
                </a:ext>
              </a:extLst>
            </p:cNvPr>
            <p:cNvSpPr txBox="1"/>
            <p:nvPr/>
          </p:nvSpPr>
          <p:spPr>
            <a:xfrm>
              <a:off x="2686769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4">
                      <a:lumMod val="60000"/>
                      <a:lumOff val="40000"/>
                    </a:schemeClr>
                  </a:solidFill>
                  <a:ea typeface="ふみゴシック" panose="03000509000000000000" pitchFamily="65" charset="-128"/>
                </a:rPr>
                <a:t>5</a:t>
              </a:r>
              <a:endParaRPr kumimoji="1" lang="ja-JP" alt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8CF72C3F-40C4-44EA-BC1A-7A24BD6BBCC2}"/>
                </a:ext>
              </a:extLst>
            </p:cNvPr>
            <p:cNvSpPr txBox="1"/>
            <p:nvPr/>
          </p:nvSpPr>
          <p:spPr>
            <a:xfrm>
              <a:off x="790236" y="1741646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rgbClr val="FFCC99"/>
                  </a:solidFill>
                  <a:ea typeface="ふみゴシック" panose="03000509000000000000" pitchFamily="65" charset="-128"/>
                </a:rPr>
                <a:t>2</a:t>
              </a:r>
              <a:endParaRPr kumimoji="1" lang="ja-JP" altLang="en-US" sz="2800" dirty="0">
                <a:solidFill>
                  <a:srgbClr val="FFCC99"/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3B9EB0DC-9955-42F4-963C-D0DA52BE9D33}"/>
                </a:ext>
              </a:extLst>
            </p:cNvPr>
            <p:cNvSpPr txBox="1"/>
            <p:nvPr/>
          </p:nvSpPr>
          <p:spPr>
            <a:xfrm>
              <a:off x="2044853" y="1741646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ふみゴシック" panose="03000509000000000000" pitchFamily="65" charset="-128"/>
                </a:rPr>
                <a:t>4</a:t>
              </a:r>
              <a:endParaRPr kumimoji="1" lang="ja-JP" altLang="en-US" sz="2800" dirty="0">
                <a:solidFill>
                  <a:schemeClr val="accent6">
                    <a:lumMod val="40000"/>
                    <a:lumOff val="6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738FF456-3213-4E72-BCFC-347594166218}"/>
                </a:ext>
              </a:extLst>
            </p:cNvPr>
            <p:cNvSpPr/>
            <p:nvPr/>
          </p:nvSpPr>
          <p:spPr>
            <a:xfrm>
              <a:off x="108088" y="1618501"/>
              <a:ext cx="246289" cy="24628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65783957-A275-4626-A3BA-6C5ADA69D059}"/>
                </a:ext>
              </a:extLst>
            </p:cNvPr>
            <p:cNvSpPr/>
            <p:nvPr/>
          </p:nvSpPr>
          <p:spPr>
            <a:xfrm>
              <a:off x="258179" y="1875157"/>
              <a:ext cx="192396" cy="19239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C5695054-0BBB-4362-A9EE-DC9FCAA1EFE3}"/>
                </a:ext>
              </a:extLst>
            </p:cNvPr>
            <p:cNvSpPr/>
            <p:nvPr/>
          </p:nvSpPr>
          <p:spPr>
            <a:xfrm>
              <a:off x="1116486" y="1317617"/>
              <a:ext cx="185678" cy="18567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4717AE9A-1E0A-45E2-A294-9ADE44F6CFE9}"/>
                </a:ext>
              </a:extLst>
            </p:cNvPr>
            <p:cNvSpPr/>
            <p:nvPr/>
          </p:nvSpPr>
          <p:spPr>
            <a:xfrm>
              <a:off x="1180668" y="1190764"/>
              <a:ext cx="106335" cy="10633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93E82ADC-1864-4782-AA9D-966C69B3B813}"/>
                </a:ext>
              </a:extLst>
            </p:cNvPr>
            <p:cNvSpPr/>
            <p:nvPr/>
          </p:nvSpPr>
          <p:spPr>
            <a:xfrm>
              <a:off x="2279085" y="1016382"/>
              <a:ext cx="193090" cy="1930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1EA27C0E-28D5-49F6-94D4-E4E6BC7BDD3C}"/>
                </a:ext>
              </a:extLst>
            </p:cNvPr>
            <p:cNvSpPr/>
            <p:nvPr/>
          </p:nvSpPr>
          <p:spPr>
            <a:xfrm>
              <a:off x="2372693" y="1222064"/>
              <a:ext cx="150069" cy="1500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03729A4E-15B6-41C9-8959-28DE9949DB8A}"/>
                </a:ext>
              </a:extLst>
            </p:cNvPr>
            <p:cNvSpPr/>
            <p:nvPr/>
          </p:nvSpPr>
          <p:spPr>
            <a:xfrm>
              <a:off x="2435998" y="1392637"/>
              <a:ext cx="104534" cy="10453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966C8F4C-C4C7-46BA-B7D0-3C9980A525D6}"/>
                </a:ext>
              </a:extLst>
            </p:cNvPr>
            <p:cNvSpPr/>
            <p:nvPr/>
          </p:nvSpPr>
          <p:spPr>
            <a:xfrm>
              <a:off x="463490" y="1997974"/>
              <a:ext cx="142033" cy="14203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00ED6850-6614-49B1-AEAE-69A8210DF04F}"/>
                </a:ext>
              </a:extLst>
            </p:cNvPr>
            <p:cNvSpPr/>
            <p:nvPr/>
          </p:nvSpPr>
          <p:spPr>
            <a:xfrm>
              <a:off x="2910648" y="1891769"/>
              <a:ext cx="212409" cy="212409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0ADD7BB3-CC58-4F5F-85B0-E9C14E287440}"/>
                </a:ext>
              </a:extLst>
            </p:cNvPr>
            <p:cNvSpPr/>
            <p:nvPr/>
          </p:nvSpPr>
          <p:spPr>
            <a:xfrm>
              <a:off x="3120510" y="1769656"/>
              <a:ext cx="162138" cy="16213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E6093207-4099-4B44-AB9C-437F1C0C796D}"/>
                </a:ext>
              </a:extLst>
            </p:cNvPr>
            <p:cNvSpPr/>
            <p:nvPr/>
          </p:nvSpPr>
          <p:spPr>
            <a:xfrm>
              <a:off x="3210968" y="1640128"/>
              <a:ext cx="93283" cy="93283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14BE01A0-D2D9-4419-97DE-747D60FF61A5}"/>
                </a:ext>
              </a:extLst>
            </p:cNvPr>
            <p:cNvSpPr/>
            <p:nvPr/>
          </p:nvSpPr>
          <p:spPr>
            <a:xfrm>
              <a:off x="3324317" y="594179"/>
              <a:ext cx="168811" cy="168811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EBD460EA-857A-4919-A1EC-61E39120013D}"/>
                </a:ext>
              </a:extLst>
            </p:cNvPr>
            <p:cNvSpPr/>
            <p:nvPr/>
          </p:nvSpPr>
          <p:spPr>
            <a:xfrm>
              <a:off x="3269057" y="474155"/>
              <a:ext cx="110520" cy="11052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F73FD8EF-265F-44FD-B741-3A21EAFF27E4}"/>
              </a:ext>
            </a:extLst>
          </p:cNvPr>
          <p:cNvGrpSpPr/>
          <p:nvPr/>
        </p:nvGrpSpPr>
        <p:grpSpPr>
          <a:xfrm>
            <a:off x="48508" y="2735615"/>
            <a:ext cx="3650769" cy="2657677"/>
            <a:chOff x="48508" y="52036"/>
            <a:chExt cx="3650769" cy="2657677"/>
          </a:xfrm>
        </p:grpSpPr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7482EAFE-F1BD-4232-990A-7335B2ADD9CC}"/>
                </a:ext>
              </a:extLst>
            </p:cNvPr>
            <p:cNvSpPr/>
            <p:nvPr/>
          </p:nvSpPr>
          <p:spPr>
            <a:xfrm>
              <a:off x="51682" y="668128"/>
              <a:ext cx="972000" cy="9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BA86D263-A899-4DCC-B623-12D4C7FEDCCC}"/>
                </a:ext>
              </a:extLst>
            </p:cNvPr>
            <p:cNvSpPr/>
            <p:nvPr/>
          </p:nvSpPr>
          <p:spPr>
            <a:xfrm>
              <a:off x="1297694" y="668128"/>
              <a:ext cx="972000" cy="97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279B1044-DC76-47F5-B872-BECF6CD06A2A}"/>
                </a:ext>
              </a:extLst>
            </p:cNvPr>
            <p:cNvSpPr/>
            <p:nvPr/>
          </p:nvSpPr>
          <p:spPr>
            <a:xfrm>
              <a:off x="647173" y="1511974"/>
              <a:ext cx="972000" cy="9720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0F8241A4-2807-4E16-A747-F8A6C14F0219}"/>
                </a:ext>
              </a:extLst>
            </p:cNvPr>
            <p:cNvSpPr/>
            <p:nvPr/>
          </p:nvSpPr>
          <p:spPr>
            <a:xfrm>
              <a:off x="1899534" y="1511974"/>
              <a:ext cx="972000" cy="972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B9E03811-470C-4673-8A4F-8E43CA500E21}"/>
                </a:ext>
              </a:extLst>
            </p:cNvPr>
            <p:cNvSpPr/>
            <p:nvPr/>
          </p:nvSpPr>
          <p:spPr>
            <a:xfrm>
              <a:off x="2543706" y="668128"/>
              <a:ext cx="972000" cy="97200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CA784BBB-EEB1-4248-9702-484158E2F541}"/>
                </a:ext>
              </a:extLst>
            </p:cNvPr>
            <p:cNvSpPr/>
            <p:nvPr/>
          </p:nvSpPr>
          <p:spPr>
            <a:xfrm>
              <a:off x="48508" y="668128"/>
              <a:ext cx="972000" cy="9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92315A01-50B6-44AC-82E5-F7D934921D1A}"/>
                </a:ext>
              </a:extLst>
            </p:cNvPr>
            <p:cNvSpPr/>
            <p:nvPr/>
          </p:nvSpPr>
          <p:spPr>
            <a:xfrm>
              <a:off x="1296107" y="668128"/>
              <a:ext cx="972000" cy="97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C7D019E0-6BF7-4D3E-A67F-0AA6FF1A4FA2}"/>
                </a:ext>
              </a:extLst>
            </p:cNvPr>
            <p:cNvSpPr txBox="1"/>
            <p:nvPr/>
          </p:nvSpPr>
          <p:spPr>
            <a:xfrm>
              <a:off x="155149" y="52036"/>
              <a:ext cx="1885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>
                  <a:solidFill>
                    <a:schemeClr val="accent5"/>
                  </a:solidFill>
                  <a:ea typeface="ふみゴシック" panose="03000509000000000000" pitchFamily="65" charset="-128"/>
                </a:rPr>
                <a:t>スタンプラリー</a:t>
              </a: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BD0EC061-E48C-4250-9930-37288C7B1795}"/>
                </a:ext>
              </a:extLst>
            </p:cNvPr>
            <p:cNvSpPr txBox="1"/>
            <p:nvPr/>
          </p:nvSpPr>
          <p:spPr>
            <a:xfrm>
              <a:off x="155149" y="405996"/>
              <a:ext cx="33379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スタンプを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個集めて、ステキなプレゼントを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GET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しよう！</a:t>
              </a:r>
            </a:p>
          </p:txBody>
        </p: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9DDDAE57-2C55-49EB-889B-329D3A6593D3}"/>
                </a:ext>
              </a:extLst>
            </p:cNvPr>
            <p:cNvSpPr txBox="1"/>
            <p:nvPr/>
          </p:nvSpPr>
          <p:spPr>
            <a:xfrm>
              <a:off x="1342978" y="2478881"/>
              <a:ext cx="235629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2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有効期限：　　　　年　　月　　日まで</a:t>
              </a: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C3FEFE8A-BC10-4D68-870C-77EC60987AFB}"/>
                </a:ext>
              </a:extLst>
            </p:cNvPr>
            <p:cNvSpPr txBox="1"/>
            <p:nvPr/>
          </p:nvSpPr>
          <p:spPr>
            <a:xfrm>
              <a:off x="191571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5">
                      <a:lumMod val="60000"/>
                      <a:lumOff val="40000"/>
                    </a:schemeClr>
                  </a:solidFill>
                  <a:ea typeface="ふみゴシック" panose="03000509000000000000" pitchFamily="65" charset="-128"/>
                </a:rPr>
                <a:t>1</a:t>
              </a:r>
              <a:endParaRPr kumimoji="1" lang="ja-JP" altLang="en-US" sz="2800" dirty="0">
                <a:solidFill>
                  <a:schemeClr val="accent5">
                    <a:lumMod val="60000"/>
                    <a:lumOff val="4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05F198DB-D2CE-4041-AB53-A2ED67188890}"/>
                </a:ext>
              </a:extLst>
            </p:cNvPr>
            <p:cNvSpPr txBox="1"/>
            <p:nvPr/>
          </p:nvSpPr>
          <p:spPr>
            <a:xfrm>
              <a:off x="1439170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2">
                      <a:lumMod val="40000"/>
                      <a:lumOff val="60000"/>
                    </a:schemeClr>
                  </a:solidFill>
                  <a:ea typeface="ふみゴシック" panose="03000509000000000000" pitchFamily="65" charset="-128"/>
                </a:rPr>
                <a:t>3</a:t>
              </a:r>
              <a:endParaRPr kumimoji="1" lang="ja-JP" altLang="en-US" sz="2800" dirty="0">
                <a:solidFill>
                  <a:schemeClr val="accent2">
                    <a:lumMod val="40000"/>
                    <a:lumOff val="6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AD84A29C-1A4B-4C4C-9713-318114C07F04}"/>
                </a:ext>
              </a:extLst>
            </p:cNvPr>
            <p:cNvSpPr txBox="1"/>
            <p:nvPr/>
          </p:nvSpPr>
          <p:spPr>
            <a:xfrm>
              <a:off x="2686769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4">
                      <a:lumMod val="60000"/>
                      <a:lumOff val="40000"/>
                    </a:schemeClr>
                  </a:solidFill>
                  <a:ea typeface="ふみゴシック" panose="03000509000000000000" pitchFamily="65" charset="-128"/>
                </a:rPr>
                <a:t>5</a:t>
              </a:r>
              <a:endParaRPr kumimoji="1" lang="ja-JP" alt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9E7A3276-3565-4EC0-BD2C-ECFAADA5F08B}"/>
                </a:ext>
              </a:extLst>
            </p:cNvPr>
            <p:cNvSpPr txBox="1"/>
            <p:nvPr/>
          </p:nvSpPr>
          <p:spPr>
            <a:xfrm>
              <a:off x="790236" y="1741646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rgbClr val="FFCC99"/>
                  </a:solidFill>
                  <a:ea typeface="ふみゴシック" panose="03000509000000000000" pitchFamily="65" charset="-128"/>
                </a:rPr>
                <a:t>2</a:t>
              </a:r>
              <a:endParaRPr kumimoji="1" lang="ja-JP" altLang="en-US" sz="2800" dirty="0">
                <a:solidFill>
                  <a:srgbClr val="FFCC99"/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6EAFF536-F68B-4507-B7D5-DEDFA007AD1B}"/>
                </a:ext>
              </a:extLst>
            </p:cNvPr>
            <p:cNvSpPr txBox="1"/>
            <p:nvPr/>
          </p:nvSpPr>
          <p:spPr>
            <a:xfrm>
              <a:off x="2044853" y="1741646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ふみゴシック" panose="03000509000000000000" pitchFamily="65" charset="-128"/>
                </a:rPr>
                <a:t>4</a:t>
              </a:r>
              <a:endParaRPr kumimoji="1" lang="ja-JP" altLang="en-US" sz="2800" dirty="0">
                <a:solidFill>
                  <a:schemeClr val="accent6">
                    <a:lumMod val="40000"/>
                    <a:lumOff val="6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682CA98C-36B3-4AEE-8C98-9A4DD816C71C}"/>
                </a:ext>
              </a:extLst>
            </p:cNvPr>
            <p:cNvSpPr/>
            <p:nvPr/>
          </p:nvSpPr>
          <p:spPr>
            <a:xfrm>
              <a:off x="108088" y="1618501"/>
              <a:ext cx="246289" cy="24628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78FBF659-3E45-43F9-885E-A07197561F2C}"/>
                </a:ext>
              </a:extLst>
            </p:cNvPr>
            <p:cNvSpPr/>
            <p:nvPr/>
          </p:nvSpPr>
          <p:spPr>
            <a:xfrm>
              <a:off x="258179" y="1875157"/>
              <a:ext cx="192396" cy="19239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81D5B618-F2C8-4723-A6E5-B3D1FF7B04E1}"/>
                </a:ext>
              </a:extLst>
            </p:cNvPr>
            <p:cNvSpPr/>
            <p:nvPr/>
          </p:nvSpPr>
          <p:spPr>
            <a:xfrm>
              <a:off x="1116486" y="1317617"/>
              <a:ext cx="185678" cy="18567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582880C6-F4C0-435F-8629-2A05013253B8}"/>
                </a:ext>
              </a:extLst>
            </p:cNvPr>
            <p:cNvSpPr/>
            <p:nvPr/>
          </p:nvSpPr>
          <p:spPr>
            <a:xfrm>
              <a:off x="1180668" y="1190764"/>
              <a:ext cx="106335" cy="10633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6E6B24D9-C8C8-4DE1-80A9-9251B24A968D}"/>
                </a:ext>
              </a:extLst>
            </p:cNvPr>
            <p:cNvSpPr/>
            <p:nvPr/>
          </p:nvSpPr>
          <p:spPr>
            <a:xfrm>
              <a:off x="2279085" y="1016382"/>
              <a:ext cx="193090" cy="1930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2256A17C-1CF1-4A04-B2FF-0C3ECAAD610E}"/>
                </a:ext>
              </a:extLst>
            </p:cNvPr>
            <p:cNvSpPr/>
            <p:nvPr/>
          </p:nvSpPr>
          <p:spPr>
            <a:xfrm>
              <a:off x="2372693" y="1222064"/>
              <a:ext cx="150069" cy="1500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FEA910A5-C832-4988-8565-F755B245E293}"/>
                </a:ext>
              </a:extLst>
            </p:cNvPr>
            <p:cNvSpPr/>
            <p:nvPr/>
          </p:nvSpPr>
          <p:spPr>
            <a:xfrm>
              <a:off x="2435998" y="1392637"/>
              <a:ext cx="104534" cy="10453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0A53A81A-F042-421B-AD28-D776D22EA072}"/>
                </a:ext>
              </a:extLst>
            </p:cNvPr>
            <p:cNvSpPr/>
            <p:nvPr/>
          </p:nvSpPr>
          <p:spPr>
            <a:xfrm>
              <a:off x="463490" y="1997974"/>
              <a:ext cx="142033" cy="14203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66F4C873-DA0F-45B1-819A-36CA2D1A0264}"/>
                </a:ext>
              </a:extLst>
            </p:cNvPr>
            <p:cNvSpPr/>
            <p:nvPr/>
          </p:nvSpPr>
          <p:spPr>
            <a:xfrm>
              <a:off x="2910648" y="1891769"/>
              <a:ext cx="212409" cy="212409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EE676868-AE44-4DE4-A466-95EF5676990D}"/>
                </a:ext>
              </a:extLst>
            </p:cNvPr>
            <p:cNvSpPr/>
            <p:nvPr/>
          </p:nvSpPr>
          <p:spPr>
            <a:xfrm>
              <a:off x="3120510" y="1769656"/>
              <a:ext cx="162138" cy="16213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2C805388-B5B5-457B-B119-ADF6C6C1393B}"/>
                </a:ext>
              </a:extLst>
            </p:cNvPr>
            <p:cNvSpPr/>
            <p:nvPr/>
          </p:nvSpPr>
          <p:spPr>
            <a:xfrm>
              <a:off x="3210968" y="1640128"/>
              <a:ext cx="93283" cy="93283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CB84C7D7-996B-43C8-BC64-7C5D8110CA50}"/>
                </a:ext>
              </a:extLst>
            </p:cNvPr>
            <p:cNvSpPr/>
            <p:nvPr/>
          </p:nvSpPr>
          <p:spPr>
            <a:xfrm>
              <a:off x="3324317" y="594179"/>
              <a:ext cx="168811" cy="168811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FAE0CFDC-F2B6-4520-9C6F-E03FD82CE089}"/>
                </a:ext>
              </a:extLst>
            </p:cNvPr>
            <p:cNvSpPr/>
            <p:nvPr/>
          </p:nvSpPr>
          <p:spPr>
            <a:xfrm>
              <a:off x="3269057" y="474155"/>
              <a:ext cx="110520" cy="11052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D2A54560-92B9-4292-8FC2-52FD312DCE01}"/>
              </a:ext>
            </a:extLst>
          </p:cNvPr>
          <p:cNvGrpSpPr/>
          <p:nvPr/>
        </p:nvGrpSpPr>
        <p:grpSpPr>
          <a:xfrm>
            <a:off x="3637795" y="52036"/>
            <a:ext cx="3650769" cy="2657677"/>
            <a:chOff x="48508" y="52036"/>
            <a:chExt cx="3650769" cy="2657677"/>
          </a:xfrm>
        </p:grpSpPr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D377939F-499D-445F-9EE0-567BA97A9888}"/>
                </a:ext>
              </a:extLst>
            </p:cNvPr>
            <p:cNvSpPr/>
            <p:nvPr/>
          </p:nvSpPr>
          <p:spPr>
            <a:xfrm>
              <a:off x="51682" y="668128"/>
              <a:ext cx="972000" cy="9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D592EE3C-435F-4997-A848-2184FB558AC6}"/>
                </a:ext>
              </a:extLst>
            </p:cNvPr>
            <p:cNvSpPr/>
            <p:nvPr/>
          </p:nvSpPr>
          <p:spPr>
            <a:xfrm>
              <a:off x="1297694" y="668128"/>
              <a:ext cx="972000" cy="97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FFBF14DD-644C-441A-9A31-883646990BB7}"/>
                </a:ext>
              </a:extLst>
            </p:cNvPr>
            <p:cNvSpPr/>
            <p:nvPr/>
          </p:nvSpPr>
          <p:spPr>
            <a:xfrm>
              <a:off x="647173" y="1511974"/>
              <a:ext cx="972000" cy="9720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2BD2F76C-787C-4AFF-9787-9A2001996A58}"/>
                </a:ext>
              </a:extLst>
            </p:cNvPr>
            <p:cNvSpPr/>
            <p:nvPr/>
          </p:nvSpPr>
          <p:spPr>
            <a:xfrm>
              <a:off x="1899534" y="1511974"/>
              <a:ext cx="972000" cy="972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A1DCD4B8-67F5-424D-BD14-2F2E3F8DCDDB}"/>
                </a:ext>
              </a:extLst>
            </p:cNvPr>
            <p:cNvSpPr/>
            <p:nvPr/>
          </p:nvSpPr>
          <p:spPr>
            <a:xfrm>
              <a:off x="2543706" y="668128"/>
              <a:ext cx="972000" cy="97200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09A6F3CE-B97E-4E29-A910-DAC95773152E}"/>
                </a:ext>
              </a:extLst>
            </p:cNvPr>
            <p:cNvSpPr/>
            <p:nvPr/>
          </p:nvSpPr>
          <p:spPr>
            <a:xfrm>
              <a:off x="48508" y="668128"/>
              <a:ext cx="972000" cy="9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E99FF63C-DC12-47BE-8D8A-9E6F7472344F}"/>
                </a:ext>
              </a:extLst>
            </p:cNvPr>
            <p:cNvSpPr/>
            <p:nvPr/>
          </p:nvSpPr>
          <p:spPr>
            <a:xfrm>
              <a:off x="1296107" y="668128"/>
              <a:ext cx="972000" cy="97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テキスト ボックス 224">
              <a:extLst>
                <a:ext uri="{FF2B5EF4-FFF2-40B4-BE49-F238E27FC236}">
                  <a16:creationId xmlns:a16="http://schemas.microsoft.com/office/drawing/2014/main" id="{F50B5C29-5F07-4FF2-B262-3FE7D9D87554}"/>
                </a:ext>
              </a:extLst>
            </p:cNvPr>
            <p:cNvSpPr txBox="1"/>
            <p:nvPr/>
          </p:nvSpPr>
          <p:spPr>
            <a:xfrm>
              <a:off x="155149" y="52036"/>
              <a:ext cx="1885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>
                  <a:solidFill>
                    <a:schemeClr val="accent5"/>
                  </a:solidFill>
                  <a:ea typeface="ふみゴシック" panose="03000509000000000000" pitchFamily="65" charset="-128"/>
                </a:rPr>
                <a:t>スタンプラリー</a:t>
              </a:r>
            </a:p>
          </p:txBody>
        </p:sp>
        <p:sp>
          <p:nvSpPr>
            <p:cNvPr id="226" name="テキスト ボックス 225">
              <a:extLst>
                <a:ext uri="{FF2B5EF4-FFF2-40B4-BE49-F238E27FC236}">
                  <a16:creationId xmlns:a16="http://schemas.microsoft.com/office/drawing/2014/main" id="{F606A366-370B-415B-B178-D3A79412E611}"/>
                </a:ext>
              </a:extLst>
            </p:cNvPr>
            <p:cNvSpPr txBox="1"/>
            <p:nvPr/>
          </p:nvSpPr>
          <p:spPr>
            <a:xfrm>
              <a:off x="155149" y="405996"/>
              <a:ext cx="33379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スタンプを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個集めて、ステキなプレゼントを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GET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しよう！</a:t>
              </a:r>
            </a:p>
          </p:txBody>
        </p:sp>
        <p:sp>
          <p:nvSpPr>
            <p:cNvPr id="227" name="テキスト ボックス 226">
              <a:extLst>
                <a:ext uri="{FF2B5EF4-FFF2-40B4-BE49-F238E27FC236}">
                  <a16:creationId xmlns:a16="http://schemas.microsoft.com/office/drawing/2014/main" id="{9F8003FF-E1BF-44D3-9BB6-6AAB6654E63D}"/>
                </a:ext>
              </a:extLst>
            </p:cNvPr>
            <p:cNvSpPr txBox="1"/>
            <p:nvPr/>
          </p:nvSpPr>
          <p:spPr>
            <a:xfrm>
              <a:off x="1342978" y="2478881"/>
              <a:ext cx="235629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2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有効期限：　　　　年　　月　　日まで</a:t>
              </a:r>
            </a:p>
          </p:txBody>
        </p: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1B39A3AE-DFD0-4F51-BEF6-E80B02507D75}"/>
                </a:ext>
              </a:extLst>
            </p:cNvPr>
            <p:cNvSpPr txBox="1"/>
            <p:nvPr/>
          </p:nvSpPr>
          <p:spPr>
            <a:xfrm>
              <a:off x="191571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5">
                      <a:lumMod val="60000"/>
                      <a:lumOff val="40000"/>
                    </a:schemeClr>
                  </a:solidFill>
                  <a:ea typeface="ふみゴシック" panose="03000509000000000000" pitchFamily="65" charset="-128"/>
                </a:rPr>
                <a:t>1</a:t>
              </a:r>
              <a:endParaRPr kumimoji="1" lang="ja-JP" altLang="en-US" sz="2800" dirty="0">
                <a:solidFill>
                  <a:schemeClr val="accent5">
                    <a:lumMod val="60000"/>
                    <a:lumOff val="4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6E95927A-8C32-4FED-80F9-B7DF31A26313}"/>
                </a:ext>
              </a:extLst>
            </p:cNvPr>
            <p:cNvSpPr txBox="1"/>
            <p:nvPr/>
          </p:nvSpPr>
          <p:spPr>
            <a:xfrm>
              <a:off x="1439170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2">
                      <a:lumMod val="40000"/>
                      <a:lumOff val="60000"/>
                    </a:schemeClr>
                  </a:solidFill>
                  <a:ea typeface="ふみゴシック" panose="03000509000000000000" pitchFamily="65" charset="-128"/>
                </a:rPr>
                <a:t>3</a:t>
              </a:r>
              <a:endParaRPr kumimoji="1" lang="ja-JP" altLang="en-US" sz="2800" dirty="0">
                <a:solidFill>
                  <a:schemeClr val="accent2">
                    <a:lumMod val="40000"/>
                    <a:lumOff val="6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4E7D7908-483A-469E-9C43-58121B8624C0}"/>
                </a:ext>
              </a:extLst>
            </p:cNvPr>
            <p:cNvSpPr txBox="1"/>
            <p:nvPr/>
          </p:nvSpPr>
          <p:spPr>
            <a:xfrm>
              <a:off x="2686769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4">
                      <a:lumMod val="60000"/>
                      <a:lumOff val="40000"/>
                    </a:schemeClr>
                  </a:solidFill>
                  <a:ea typeface="ふみゴシック" panose="03000509000000000000" pitchFamily="65" charset="-128"/>
                </a:rPr>
                <a:t>5</a:t>
              </a:r>
              <a:endParaRPr kumimoji="1" lang="ja-JP" alt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55FEB69B-BCAA-421C-B4F2-033C6EB14E52}"/>
                </a:ext>
              </a:extLst>
            </p:cNvPr>
            <p:cNvSpPr txBox="1"/>
            <p:nvPr/>
          </p:nvSpPr>
          <p:spPr>
            <a:xfrm>
              <a:off x="790236" y="1741646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rgbClr val="FFCC99"/>
                  </a:solidFill>
                  <a:ea typeface="ふみゴシック" panose="03000509000000000000" pitchFamily="65" charset="-128"/>
                </a:rPr>
                <a:t>2</a:t>
              </a:r>
              <a:endParaRPr kumimoji="1" lang="ja-JP" altLang="en-US" sz="2800" dirty="0">
                <a:solidFill>
                  <a:srgbClr val="FFCC99"/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FCAE7FAE-8BB2-4C35-9E5C-1A9250C10F71}"/>
                </a:ext>
              </a:extLst>
            </p:cNvPr>
            <p:cNvSpPr txBox="1"/>
            <p:nvPr/>
          </p:nvSpPr>
          <p:spPr>
            <a:xfrm>
              <a:off x="2044853" y="1741646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ふみゴシック" panose="03000509000000000000" pitchFamily="65" charset="-128"/>
                </a:rPr>
                <a:t>4</a:t>
              </a:r>
              <a:endParaRPr kumimoji="1" lang="ja-JP" altLang="en-US" sz="2800" dirty="0">
                <a:solidFill>
                  <a:schemeClr val="accent6">
                    <a:lumMod val="40000"/>
                    <a:lumOff val="6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F4B9FB0F-F334-4ECD-9C2C-B11C4B6BED1F}"/>
                </a:ext>
              </a:extLst>
            </p:cNvPr>
            <p:cNvSpPr/>
            <p:nvPr/>
          </p:nvSpPr>
          <p:spPr>
            <a:xfrm>
              <a:off x="108088" y="1618501"/>
              <a:ext cx="246289" cy="24628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542FA58B-B539-4311-B93C-B425DE8AB2B8}"/>
                </a:ext>
              </a:extLst>
            </p:cNvPr>
            <p:cNvSpPr/>
            <p:nvPr/>
          </p:nvSpPr>
          <p:spPr>
            <a:xfrm>
              <a:off x="258179" y="1875157"/>
              <a:ext cx="192396" cy="19239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C12516E2-2BFB-45C5-BCA9-39DF776C00E7}"/>
                </a:ext>
              </a:extLst>
            </p:cNvPr>
            <p:cNvSpPr/>
            <p:nvPr/>
          </p:nvSpPr>
          <p:spPr>
            <a:xfrm>
              <a:off x="1116486" y="1317617"/>
              <a:ext cx="185678" cy="18567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02317D47-6221-4625-9854-BD85E759F385}"/>
                </a:ext>
              </a:extLst>
            </p:cNvPr>
            <p:cNvSpPr/>
            <p:nvPr/>
          </p:nvSpPr>
          <p:spPr>
            <a:xfrm>
              <a:off x="1180668" y="1190764"/>
              <a:ext cx="106335" cy="10633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C9EA7FD0-B35F-479D-A169-2DA1BBA60B23}"/>
                </a:ext>
              </a:extLst>
            </p:cNvPr>
            <p:cNvSpPr/>
            <p:nvPr/>
          </p:nvSpPr>
          <p:spPr>
            <a:xfrm>
              <a:off x="2279085" y="1016382"/>
              <a:ext cx="193090" cy="1930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83F0AFAA-987D-4699-8E20-F944A3F9F1C5}"/>
                </a:ext>
              </a:extLst>
            </p:cNvPr>
            <p:cNvSpPr/>
            <p:nvPr/>
          </p:nvSpPr>
          <p:spPr>
            <a:xfrm>
              <a:off x="2372693" y="1222064"/>
              <a:ext cx="150069" cy="1500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51EED046-73C6-4FF9-BB35-77B64112872F}"/>
                </a:ext>
              </a:extLst>
            </p:cNvPr>
            <p:cNvSpPr/>
            <p:nvPr/>
          </p:nvSpPr>
          <p:spPr>
            <a:xfrm>
              <a:off x="2435998" y="1392637"/>
              <a:ext cx="104534" cy="10453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D8ED55DC-A468-4BD8-9B51-829A594DE99C}"/>
                </a:ext>
              </a:extLst>
            </p:cNvPr>
            <p:cNvSpPr/>
            <p:nvPr/>
          </p:nvSpPr>
          <p:spPr>
            <a:xfrm>
              <a:off x="463490" y="1997974"/>
              <a:ext cx="142033" cy="14203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09709E26-8407-4ED0-8199-FE8BD348A4F6}"/>
                </a:ext>
              </a:extLst>
            </p:cNvPr>
            <p:cNvSpPr/>
            <p:nvPr/>
          </p:nvSpPr>
          <p:spPr>
            <a:xfrm>
              <a:off x="2910648" y="1891769"/>
              <a:ext cx="212409" cy="212409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5A00DB6D-024E-40B7-B02C-4CC41155B7B3}"/>
                </a:ext>
              </a:extLst>
            </p:cNvPr>
            <p:cNvSpPr/>
            <p:nvPr/>
          </p:nvSpPr>
          <p:spPr>
            <a:xfrm>
              <a:off x="3120510" y="1769656"/>
              <a:ext cx="162138" cy="16213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7250DE99-7308-4195-BD0E-94E8D3AAE406}"/>
                </a:ext>
              </a:extLst>
            </p:cNvPr>
            <p:cNvSpPr/>
            <p:nvPr/>
          </p:nvSpPr>
          <p:spPr>
            <a:xfrm>
              <a:off x="3210968" y="1640128"/>
              <a:ext cx="93283" cy="93283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2FB31D65-BE45-4930-ADCE-C5F42582B345}"/>
                </a:ext>
              </a:extLst>
            </p:cNvPr>
            <p:cNvSpPr/>
            <p:nvPr/>
          </p:nvSpPr>
          <p:spPr>
            <a:xfrm>
              <a:off x="3324317" y="594179"/>
              <a:ext cx="168811" cy="168811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C97B264E-4394-453A-B57A-11F9F69CE918}"/>
                </a:ext>
              </a:extLst>
            </p:cNvPr>
            <p:cNvSpPr/>
            <p:nvPr/>
          </p:nvSpPr>
          <p:spPr>
            <a:xfrm>
              <a:off x="3269057" y="474155"/>
              <a:ext cx="110520" cy="11052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DB6F0602-7CF2-4C34-BC22-A76FF90B144C}"/>
              </a:ext>
            </a:extLst>
          </p:cNvPr>
          <p:cNvGrpSpPr/>
          <p:nvPr/>
        </p:nvGrpSpPr>
        <p:grpSpPr>
          <a:xfrm>
            <a:off x="3637795" y="2735615"/>
            <a:ext cx="3650769" cy="2657677"/>
            <a:chOff x="48508" y="52036"/>
            <a:chExt cx="3650769" cy="2657677"/>
          </a:xfrm>
        </p:grpSpPr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54978134-C333-458C-B4AD-C7735AE2994A}"/>
                </a:ext>
              </a:extLst>
            </p:cNvPr>
            <p:cNvSpPr/>
            <p:nvPr/>
          </p:nvSpPr>
          <p:spPr>
            <a:xfrm>
              <a:off x="51682" y="668128"/>
              <a:ext cx="972000" cy="9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F088CB00-CCC9-4AE9-823E-DE9199FD8F68}"/>
                </a:ext>
              </a:extLst>
            </p:cNvPr>
            <p:cNvSpPr/>
            <p:nvPr/>
          </p:nvSpPr>
          <p:spPr>
            <a:xfrm>
              <a:off x="1297694" y="668128"/>
              <a:ext cx="972000" cy="97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DB2D694D-7212-4223-AFB1-2DC28098CF2C}"/>
                </a:ext>
              </a:extLst>
            </p:cNvPr>
            <p:cNvSpPr/>
            <p:nvPr/>
          </p:nvSpPr>
          <p:spPr>
            <a:xfrm>
              <a:off x="647173" y="1511974"/>
              <a:ext cx="972000" cy="9720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6F9CC4C2-C748-47E8-A77C-6C0CC9351507}"/>
                </a:ext>
              </a:extLst>
            </p:cNvPr>
            <p:cNvSpPr/>
            <p:nvPr/>
          </p:nvSpPr>
          <p:spPr>
            <a:xfrm>
              <a:off x="1899534" y="1511974"/>
              <a:ext cx="972000" cy="972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88CCDDE9-BFBC-46EC-9D72-034DCD124840}"/>
                </a:ext>
              </a:extLst>
            </p:cNvPr>
            <p:cNvSpPr/>
            <p:nvPr/>
          </p:nvSpPr>
          <p:spPr>
            <a:xfrm>
              <a:off x="2543706" y="668128"/>
              <a:ext cx="972000" cy="97200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D1D216B4-5017-46AD-85F6-FE89E9A51CC6}"/>
                </a:ext>
              </a:extLst>
            </p:cNvPr>
            <p:cNvSpPr/>
            <p:nvPr/>
          </p:nvSpPr>
          <p:spPr>
            <a:xfrm>
              <a:off x="48508" y="668128"/>
              <a:ext cx="972000" cy="9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8723327B-C334-44E8-9830-638000F9D3F8}"/>
                </a:ext>
              </a:extLst>
            </p:cNvPr>
            <p:cNvSpPr/>
            <p:nvPr/>
          </p:nvSpPr>
          <p:spPr>
            <a:xfrm>
              <a:off x="1296107" y="668128"/>
              <a:ext cx="972000" cy="97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テキスト ボックス 253">
              <a:extLst>
                <a:ext uri="{FF2B5EF4-FFF2-40B4-BE49-F238E27FC236}">
                  <a16:creationId xmlns:a16="http://schemas.microsoft.com/office/drawing/2014/main" id="{04FE0B37-40DB-4226-ADFA-0F290FDCB3FD}"/>
                </a:ext>
              </a:extLst>
            </p:cNvPr>
            <p:cNvSpPr txBox="1"/>
            <p:nvPr/>
          </p:nvSpPr>
          <p:spPr>
            <a:xfrm>
              <a:off x="155149" y="52036"/>
              <a:ext cx="1885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>
                  <a:solidFill>
                    <a:schemeClr val="accent5"/>
                  </a:solidFill>
                  <a:ea typeface="ふみゴシック" panose="03000509000000000000" pitchFamily="65" charset="-128"/>
                </a:rPr>
                <a:t>スタンプラリー</a:t>
              </a:r>
            </a:p>
          </p:txBody>
        </p:sp>
        <p:sp>
          <p:nvSpPr>
            <p:cNvPr id="255" name="テキスト ボックス 254">
              <a:extLst>
                <a:ext uri="{FF2B5EF4-FFF2-40B4-BE49-F238E27FC236}">
                  <a16:creationId xmlns:a16="http://schemas.microsoft.com/office/drawing/2014/main" id="{4B557435-84B7-404E-BF96-E61DFBCD0492}"/>
                </a:ext>
              </a:extLst>
            </p:cNvPr>
            <p:cNvSpPr txBox="1"/>
            <p:nvPr/>
          </p:nvSpPr>
          <p:spPr>
            <a:xfrm>
              <a:off x="155149" y="405996"/>
              <a:ext cx="33379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スタンプを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個集めて、ステキなプレゼントを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GET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しよう！</a:t>
              </a:r>
            </a:p>
          </p:txBody>
        </p:sp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92AE3089-0F0D-44C2-8898-05055CE00DC1}"/>
                </a:ext>
              </a:extLst>
            </p:cNvPr>
            <p:cNvSpPr txBox="1"/>
            <p:nvPr/>
          </p:nvSpPr>
          <p:spPr>
            <a:xfrm>
              <a:off x="1342978" y="2478881"/>
              <a:ext cx="235629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2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有効期限：　　　　年　　月　　日まで</a:t>
              </a:r>
            </a:p>
          </p:txBody>
        </p: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145863A9-9C7F-40FE-8062-8798FD0F7F57}"/>
                </a:ext>
              </a:extLst>
            </p:cNvPr>
            <p:cNvSpPr txBox="1"/>
            <p:nvPr/>
          </p:nvSpPr>
          <p:spPr>
            <a:xfrm>
              <a:off x="191571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5">
                      <a:lumMod val="60000"/>
                      <a:lumOff val="40000"/>
                    </a:schemeClr>
                  </a:solidFill>
                  <a:ea typeface="ふみゴシック" panose="03000509000000000000" pitchFamily="65" charset="-128"/>
                </a:rPr>
                <a:t>1</a:t>
              </a:r>
              <a:endParaRPr kumimoji="1" lang="ja-JP" altLang="en-US" sz="2800" dirty="0">
                <a:solidFill>
                  <a:schemeClr val="accent5">
                    <a:lumMod val="60000"/>
                    <a:lumOff val="4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D8BAB74E-7C96-485A-8F19-C1E1AB8A5D94}"/>
                </a:ext>
              </a:extLst>
            </p:cNvPr>
            <p:cNvSpPr txBox="1"/>
            <p:nvPr/>
          </p:nvSpPr>
          <p:spPr>
            <a:xfrm>
              <a:off x="1439170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2">
                      <a:lumMod val="40000"/>
                      <a:lumOff val="60000"/>
                    </a:schemeClr>
                  </a:solidFill>
                  <a:ea typeface="ふみゴシック" panose="03000509000000000000" pitchFamily="65" charset="-128"/>
                </a:rPr>
                <a:t>3</a:t>
              </a:r>
              <a:endParaRPr kumimoji="1" lang="ja-JP" altLang="en-US" sz="2800" dirty="0">
                <a:solidFill>
                  <a:schemeClr val="accent2">
                    <a:lumMod val="40000"/>
                    <a:lumOff val="6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6BCC1A58-F3CF-4158-BA70-AED50B98644A}"/>
                </a:ext>
              </a:extLst>
            </p:cNvPr>
            <p:cNvSpPr txBox="1"/>
            <p:nvPr/>
          </p:nvSpPr>
          <p:spPr>
            <a:xfrm>
              <a:off x="2686769" y="892518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4">
                      <a:lumMod val="60000"/>
                      <a:lumOff val="40000"/>
                    </a:schemeClr>
                  </a:solidFill>
                  <a:ea typeface="ふみゴシック" panose="03000509000000000000" pitchFamily="65" charset="-128"/>
                </a:rPr>
                <a:t>5</a:t>
              </a:r>
              <a:endParaRPr kumimoji="1" lang="ja-JP" alt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60" name="テキスト ボックス 259">
              <a:extLst>
                <a:ext uri="{FF2B5EF4-FFF2-40B4-BE49-F238E27FC236}">
                  <a16:creationId xmlns:a16="http://schemas.microsoft.com/office/drawing/2014/main" id="{AD07380D-5CDB-47A8-89AB-D6F1FEF307EC}"/>
                </a:ext>
              </a:extLst>
            </p:cNvPr>
            <p:cNvSpPr txBox="1"/>
            <p:nvPr/>
          </p:nvSpPr>
          <p:spPr>
            <a:xfrm>
              <a:off x="790236" y="1741646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rgbClr val="FFCC99"/>
                  </a:solidFill>
                  <a:ea typeface="ふみゴシック" panose="03000509000000000000" pitchFamily="65" charset="-128"/>
                </a:rPr>
                <a:t>2</a:t>
              </a:r>
              <a:endParaRPr kumimoji="1" lang="ja-JP" altLang="en-US" sz="2800" dirty="0">
                <a:solidFill>
                  <a:srgbClr val="FFCC99"/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61" name="テキスト ボックス 260">
              <a:extLst>
                <a:ext uri="{FF2B5EF4-FFF2-40B4-BE49-F238E27FC236}">
                  <a16:creationId xmlns:a16="http://schemas.microsoft.com/office/drawing/2014/main" id="{39925DEA-2B95-46C7-8EE1-55A6F852ABCA}"/>
                </a:ext>
              </a:extLst>
            </p:cNvPr>
            <p:cNvSpPr txBox="1"/>
            <p:nvPr/>
          </p:nvSpPr>
          <p:spPr>
            <a:xfrm>
              <a:off x="2044853" y="1741646"/>
              <a:ext cx="6858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ふみゴシック" panose="03000509000000000000" pitchFamily="65" charset="-128"/>
                </a:rPr>
                <a:t>4</a:t>
              </a:r>
              <a:endParaRPr kumimoji="1" lang="ja-JP" altLang="en-US" sz="2800" dirty="0">
                <a:solidFill>
                  <a:schemeClr val="accent6">
                    <a:lumMod val="40000"/>
                    <a:lumOff val="60000"/>
                  </a:schemeClr>
                </a:solidFill>
                <a:ea typeface="ふみゴシック" panose="03000509000000000000" pitchFamily="65" charset="-128"/>
              </a:endParaRPr>
            </a:p>
          </p:txBody>
        </p:sp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812DC231-74AC-4011-8511-1769852B985B}"/>
                </a:ext>
              </a:extLst>
            </p:cNvPr>
            <p:cNvSpPr/>
            <p:nvPr/>
          </p:nvSpPr>
          <p:spPr>
            <a:xfrm>
              <a:off x="108088" y="1618501"/>
              <a:ext cx="246289" cy="24628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4C99CAFE-443E-471B-8870-5C9762EA187A}"/>
                </a:ext>
              </a:extLst>
            </p:cNvPr>
            <p:cNvSpPr/>
            <p:nvPr/>
          </p:nvSpPr>
          <p:spPr>
            <a:xfrm>
              <a:off x="258179" y="1875157"/>
              <a:ext cx="192396" cy="19239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03F52DAB-F926-4727-857E-D40C88602346}"/>
                </a:ext>
              </a:extLst>
            </p:cNvPr>
            <p:cNvSpPr/>
            <p:nvPr/>
          </p:nvSpPr>
          <p:spPr>
            <a:xfrm>
              <a:off x="1116486" y="1317617"/>
              <a:ext cx="185678" cy="18567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27177808-13D6-4C9D-83EB-DE0E0992BC9A}"/>
                </a:ext>
              </a:extLst>
            </p:cNvPr>
            <p:cNvSpPr/>
            <p:nvPr/>
          </p:nvSpPr>
          <p:spPr>
            <a:xfrm>
              <a:off x="1180668" y="1190764"/>
              <a:ext cx="106335" cy="10633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062A4CEA-63DA-4F9D-BCE3-F39E32FB92E5}"/>
                </a:ext>
              </a:extLst>
            </p:cNvPr>
            <p:cNvSpPr/>
            <p:nvPr/>
          </p:nvSpPr>
          <p:spPr>
            <a:xfrm>
              <a:off x="2279085" y="1016382"/>
              <a:ext cx="193090" cy="1930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F4A13791-3577-4632-89BD-B7B160C32764}"/>
                </a:ext>
              </a:extLst>
            </p:cNvPr>
            <p:cNvSpPr/>
            <p:nvPr/>
          </p:nvSpPr>
          <p:spPr>
            <a:xfrm>
              <a:off x="2372693" y="1222064"/>
              <a:ext cx="150069" cy="1500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C4E8E128-0461-4D90-8DF8-9FFC2E7B2D47}"/>
                </a:ext>
              </a:extLst>
            </p:cNvPr>
            <p:cNvSpPr/>
            <p:nvPr/>
          </p:nvSpPr>
          <p:spPr>
            <a:xfrm>
              <a:off x="2435998" y="1392637"/>
              <a:ext cx="104534" cy="10453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53B3A9EF-F699-452C-8843-CF7BA75CF3CB}"/>
                </a:ext>
              </a:extLst>
            </p:cNvPr>
            <p:cNvSpPr/>
            <p:nvPr/>
          </p:nvSpPr>
          <p:spPr>
            <a:xfrm>
              <a:off x="463490" y="1997974"/>
              <a:ext cx="142033" cy="14203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FF6C2713-5FF3-4CD4-94F7-97120135AC3B}"/>
                </a:ext>
              </a:extLst>
            </p:cNvPr>
            <p:cNvSpPr/>
            <p:nvPr/>
          </p:nvSpPr>
          <p:spPr>
            <a:xfrm>
              <a:off x="2910648" y="1891769"/>
              <a:ext cx="212409" cy="212409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8B99295D-A7F8-463D-ABD8-73F742254A91}"/>
                </a:ext>
              </a:extLst>
            </p:cNvPr>
            <p:cNvSpPr/>
            <p:nvPr/>
          </p:nvSpPr>
          <p:spPr>
            <a:xfrm>
              <a:off x="3120510" y="1769656"/>
              <a:ext cx="162138" cy="16213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ABFC2E44-5498-4FBF-BB8A-366C4A348DED}"/>
                </a:ext>
              </a:extLst>
            </p:cNvPr>
            <p:cNvSpPr/>
            <p:nvPr/>
          </p:nvSpPr>
          <p:spPr>
            <a:xfrm>
              <a:off x="3210968" y="1640128"/>
              <a:ext cx="93283" cy="93283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740F554B-C948-4583-AAAB-1DE51B9216DC}"/>
                </a:ext>
              </a:extLst>
            </p:cNvPr>
            <p:cNvSpPr/>
            <p:nvPr/>
          </p:nvSpPr>
          <p:spPr>
            <a:xfrm>
              <a:off x="3324317" y="594179"/>
              <a:ext cx="168811" cy="168811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C1E00445-0EA6-43FF-94DA-7B13D6857F54}"/>
                </a:ext>
              </a:extLst>
            </p:cNvPr>
            <p:cNvSpPr/>
            <p:nvPr/>
          </p:nvSpPr>
          <p:spPr>
            <a:xfrm>
              <a:off x="3269057" y="474155"/>
              <a:ext cx="110520" cy="11052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D5E0CC0-28D4-46C0-B267-96BD41D560B5}"/>
              </a:ext>
            </a:extLst>
          </p:cNvPr>
          <p:cNvCxnSpPr/>
          <p:nvPr/>
        </p:nvCxnSpPr>
        <p:spPr>
          <a:xfrm>
            <a:off x="3548063" y="0"/>
            <a:ext cx="0" cy="537686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直線コネクタ 274">
            <a:extLst>
              <a:ext uri="{FF2B5EF4-FFF2-40B4-BE49-F238E27FC236}">
                <a16:creationId xmlns:a16="http://schemas.microsoft.com/office/drawing/2014/main" id="{86C80427-D923-41DC-AE9A-AF95561D2579}"/>
              </a:ext>
            </a:extLst>
          </p:cNvPr>
          <p:cNvCxnSpPr>
            <a:cxnSpLocks/>
          </p:cNvCxnSpPr>
          <p:nvPr/>
        </p:nvCxnSpPr>
        <p:spPr>
          <a:xfrm flipV="1">
            <a:off x="0" y="2708364"/>
            <a:ext cx="7184442" cy="13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129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88</Words>
  <Application>Microsoft Office PowerPoint</Application>
  <PresentationFormat>B5 (ISO) 176x250 mm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ふみゴシック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26</cp:revision>
  <dcterms:created xsi:type="dcterms:W3CDTF">2017-08-07T11:55:27Z</dcterms:created>
  <dcterms:modified xsi:type="dcterms:W3CDTF">2017-08-18T02:54:00Z</dcterms:modified>
</cp:coreProperties>
</file>