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69150" cy="5376863" type="B5ISO"/>
  <p:notesSz cx="5880100" cy="8580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1452" y="114"/>
      </p:cViewPr>
      <p:guideLst>
        <p:guide orient="horz" pos="1694"/>
        <p:guide pos="22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70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1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23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11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6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43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42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09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7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kumimoji="1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kumimoji="1"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0DE73557-AAD2-422E-A239-B32931A0B698}"/>
              </a:ext>
            </a:extLst>
          </p:cNvPr>
          <p:cNvGrpSpPr/>
          <p:nvPr/>
        </p:nvGrpSpPr>
        <p:grpSpPr>
          <a:xfrm>
            <a:off x="92004" y="95822"/>
            <a:ext cx="3516435" cy="5253235"/>
            <a:chOff x="92004" y="95822"/>
            <a:chExt cx="3516435" cy="525323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FFA2BA1-02C7-4462-9337-9785204C7998}"/>
                </a:ext>
              </a:extLst>
            </p:cNvPr>
            <p:cNvGrpSpPr/>
            <p:nvPr/>
          </p:nvGrpSpPr>
          <p:grpSpPr>
            <a:xfrm rot="1210772">
              <a:off x="919812" y="95822"/>
              <a:ext cx="846666" cy="1546577"/>
              <a:chOff x="158045" y="485423"/>
              <a:chExt cx="846666" cy="1546577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1F9C76C6-AAD9-484A-BA31-A977A3793BF3}"/>
                  </a:ext>
                </a:extLst>
              </p:cNvPr>
              <p:cNvSpPr/>
              <p:nvPr/>
            </p:nvSpPr>
            <p:spPr>
              <a:xfrm rot="20291408">
                <a:off x="158045" y="1320799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FE2E8BEB-C9A6-4942-B11C-04C26E619D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104" y="485423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86A31D4-DF00-477D-93CD-EEE1DFFC0356}"/>
                </a:ext>
              </a:extLst>
            </p:cNvPr>
            <p:cNvGrpSpPr/>
            <p:nvPr/>
          </p:nvGrpSpPr>
          <p:grpSpPr>
            <a:xfrm rot="20682934">
              <a:off x="1416952" y="376918"/>
              <a:ext cx="1848903" cy="1546577"/>
              <a:chOff x="1235258" y="485422"/>
              <a:chExt cx="1848903" cy="1546577"/>
            </a:xfrm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9F381AE-D190-4069-AABF-06CA9ECA4122}"/>
                  </a:ext>
                </a:extLst>
              </p:cNvPr>
              <p:cNvSpPr/>
              <p:nvPr/>
            </p:nvSpPr>
            <p:spPr>
              <a:xfrm rot="20291408">
                <a:off x="1235258" y="1320798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6A45CE05-D93D-457C-BF16-9FD9031DD2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3317" y="485422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DE55E3AD-7E7E-42F6-B338-3A11E9CF1A2C}"/>
                  </a:ext>
                </a:extLst>
              </p:cNvPr>
              <p:cNvSpPr/>
              <p:nvPr/>
            </p:nvSpPr>
            <p:spPr>
              <a:xfrm rot="20291408">
                <a:off x="2237495" y="1320798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BF5343BF-B51E-4733-99A8-FF0BA85B6A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65554" y="485422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A97ADAEF-EA28-4FD3-AED7-005CCEFC30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1924" y="485422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BA0D4945-1196-4BFA-9B9D-6A1647027D72}"/>
                </a:ext>
              </a:extLst>
            </p:cNvPr>
            <p:cNvGrpSpPr/>
            <p:nvPr/>
          </p:nvGrpSpPr>
          <p:grpSpPr>
            <a:xfrm rot="530473">
              <a:off x="1480135" y="2202449"/>
              <a:ext cx="1848903" cy="1546577"/>
              <a:chOff x="3262670" y="2500490"/>
              <a:chExt cx="1848903" cy="1546577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C0429665-1243-45B6-8A44-79790A9C8260}"/>
                  </a:ext>
                </a:extLst>
              </p:cNvPr>
              <p:cNvSpPr/>
              <p:nvPr/>
            </p:nvSpPr>
            <p:spPr>
              <a:xfrm rot="20291408">
                <a:off x="3262670" y="3335866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3A0D9BF4-1295-4689-B16A-9A2E95C3F3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90729" y="2500490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3C9188E4-8410-4CA0-8A0F-6EBFF3146BCE}"/>
                  </a:ext>
                </a:extLst>
              </p:cNvPr>
              <p:cNvSpPr/>
              <p:nvPr/>
            </p:nvSpPr>
            <p:spPr>
              <a:xfrm rot="20291408">
                <a:off x="4264907" y="3335866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FDDB377F-CFA5-4DF3-A458-3CE243FE0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92966" y="2500490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4610CE65-9053-40F2-9779-0ED0BF6570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9336" y="2500490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B6571E61-A182-4DC3-837A-79B1FE337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2401" y="2664179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81FB371-024C-4613-8B18-70A9E7318C1C}"/>
                </a:ext>
              </a:extLst>
            </p:cNvPr>
            <p:cNvGrpSpPr/>
            <p:nvPr/>
          </p:nvGrpSpPr>
          <p:grpSpPr>
            <a:xfrm rot="10002257">
              <a:off x="152783" y="1549571"/>
              <a:ext cx="846666" cy="1546577"/>
              <a:chOff x="445914" y="3471152"/>
              <a:chExt cx="846666" cy="1546577"/>
            </a:xfrm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854DD912-E5B1-4598-BAD6-855544CF8740}"/>
                  </a:ext>
                </a:extLst>
              </p:cNvPr>
              <p:cNvSpPr/>
              <p:nvPr/>
            </p:nvSpPr>
            <p:spPr>
              <a:xfrm rot="20291408">
                <a:off x="445914" y="4306528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4895E03C-FCF4-44DC-A187-367A378458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3973" y="3471152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19D812E-0834-43A6-8834-9E7F305CF6CE}"/>
                </a:ext>
              </a:extLst>
            </p:cNvPr>
            <p:cNvGrpSpPr/>
            <p:nvPr/>
          </p:nvGrpSpPr>
          <p:grpSpPr>
            <a:xfrm rot="2081541">
              <a:off x="798884" y="1764182"/>
              <a:ext cx="846666" cy="1546577"/>
              <a:chOff x="445914" y="3471152"/>
              <a:chExt cx="846666" cy="1546577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DA0F7783-20AE-4696-A53F-9BD713F58946}"/>
                  </a:ext>
                </a:extLst>
              </p:cNvPr>
              <p:cNvSpPr/>
              <p:nvPr/>
            </p:nvSpPr>
            <p:spPr>
              <a:xfrm rot="20291408">
                <a:off x="445914" y="4306528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CE9AA2B8-5A21-4049-8E1B-7B63D10B1E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3973" y="3471152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3456EE9-57FA-4B10-A9F9-BEEF631F8174}"/>
                </a:ext>
              </a:extLst>
            </p:cNvPr>
            <p:cNvSpPr txBox="1"/>
            <p:nvPr/>
          </p:nvSpPr>
          <p:spPr>
            <a:xfrm>
              <a:off x="979841" y="999842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1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D06F0164-4342-4F5F-8C9F-285290BF0B0D}"/>
                </a:ext>
              </a:extLst>
            </p:cNvPr>
            <p:cNvSpPr txBox="1"/>
            <p:nvPr/>
          </p:nvSpPr>
          <p:spPr>
            <a:xfrm>
              <a:off x="285222" y="1695939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4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F688356E-BE32-47F5-B245-782283D04393}"/>
                </a:ext>
              </a:extLst>
            </p:cNvPr>
            <p:cNvSpPr txBox="1"/>
            <p:nvPr/>
          </p:nvSpPr>
          <p:spPr>
            <a:xfrm>
              <a:off x="776389" y="2661834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5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1E0FC3F3-73BD-4D77-A825-D1BBE2521CE9}"/>
                </a:ext>
              </a:extLst>
            </p:cNvPr>
            <p:cNvGrpSpPr/>
            <p:nvPr/>
          </p:nvGrpSpPr>
          <p:grpSpPr>
            <a:xfrm>
              <a:off x="2354546" y="3529021"/>
              <a:ext cx="846666" cy="1546577"/>
              <a:chOff x="2282025" y="3657981"/>
              <a:chExt cx="846666" cy="1546577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E3D5EA9B-B298-43AF-9E9B-0A04CD14B7BB}"/>
                  </a:ext>
                </a:extLst>
              </p:cNvPr>
              <p:cNvGrpSpPr/>
              <p:nvPr/>
            </p:nvGrpSpPr>
            <p:grpSpPr>
              <a:xfrm rot="1033485">
                <a:off x="2282025" y="3657981"/>
                <a:ext cx="846666" cy="1546577"/>
                <a:chOff x="445914" y="3471152"/>
                <a:chExt cx="846666" cy="1546577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663C03B8-981C-456D-987C-7691364D2ED0}"/>
                    </a:ext>
                  </a:extLst>
                </p:cNvPr>
                <p:cNvSpPr/>
                <p:nvPr/>
              </p:nvSpPr>
              <p:spPr>
                <a:xfrm rot="20291408">
                  <a:off x="445914" y="4306528"/>
                  <a:ext cx="835378" cy="711201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0" name="直線コネクタ 69">
                  <a:extLst>
                    <a:ext uri="{FF2B5EF4-FFF2-40B4-BE49-F238E27FC236}">
                      <a16:creationId xmlns:a16="http://schemas.microsoft.com/office/drawing/2014/main" id="{AB5D96FE-7924-4492-B0DD-16C4BE6FD8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73973" y="347115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BDC26745-A4F9-4260-B8DA-EF608815142C}"/>
                  </a:ext>
                </a:extLst>
              </p:cNvPr>
              <p:cNvSpPr txBox="1"/>
              <p:nvPr/>
            </p:nvSpPr>
            <p:spPr>
              <a:xfrm>
                <a:off x="2290265" y="4608875"/>
                <a:ext cx="5482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10</a:t>
                </a:r>
                <a:endParaRPr kumimoji="1" lang="ja-JP" altLang="en-US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8AA43C6-323E-4F6E-90AD-B2486735F852}"/>
                </a:ext>
              </a:extLst>
            </p:cNvPr>
            <p:cNvSpPr txBox="1"/>
            <p:nvPr/>
          </p:nvSpPr>
          <p:spPr>
            <a:xfrm>
              <a:off x="1746949" y="1454153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</a:t>
              </a:r>
              <a:endParaRPr kumimoji="1" lang="ja-JP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F66DA4DC-F176-41F1-AAF4-37EB3FEF0BD9}"/>
                </a:ext>
              </a:extLst>
            </p:cNvPr>
            <p:cNvSpPr txBox="1"/>
            <p:nvPr/>
          </p:nvSpPr>
          <p:spPr>
            <a:xfrm>
              <a:off x="2732896" y="1184546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3</a:t>
              </a: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A21D8F2C-6839-4918-9B91-2E54F242EBF9}"/>
                </a:ext>
              </a:extLst>
            </p:cNvPr>
            <p:cNvSpPr txBox="1"/>
            <p:nvPr/>
          </p:nvSpPr>
          <p:spPr>
            <a:xfrm>
              <a:off x="1644833" y="3086631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6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39951E52-8CB7-4945-9097-43F81AFB0218}"/>
                </a:ext>
              </a:extLst>
            </p:cNvPr>
            <p:cNvSpPr txBox="1"/>
            <p:nvPr/>
          </p:nvSpPr>
          <p:spPr>
            <a:xfrm>
              <a:off x="2641502" y="3253312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7</a:t>
              </a: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54DA3F5-B003-4959-A785-04B7A18A8519}"/>
                </a:ext>
              </a:extLst>
            </p:cNvPr>
            <p:cNvGrpSpPr/>
            <p:nvPr/>
          </p:nvGrpSpPr>
          <p:grpSpPr>
            <a:xfrm>
              <a:off x="253165" y="3756496"/>
              <a:ext cx="1848903" cy="1546577"/>
              <a:chOff x="253165" y="3756496"/>
              <a:chExt cx="1848903" cy="1546577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562AAB09-5D0D-4CB2-8154-D1640838D0F9}"/>
                  </a:ext>
                </a:extLst>
              </p:cNvPr>
              <p:cNvGrpSpPr/>
              <p:nvPr/>
            </p:nvGrpSpPr>
            <p:grpSpPr>
              <a:xfrm rot="11742972">
                <a:off x="253165" y="3756496"/>
                <a:ext cx="1848903" cy="1546577"/>
                <a:chOff x="1235258" y="485422"/>
                <a:chExt cx="1848903" cy="1546577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9A838E11-4DEF-4013-85B8-B0204024204D}"/>
                    </a:ext>
                  </a:extLst>
                </p:cNvPr>
                <p:cNvSpPr/>
                <p:nvPr/>
              </p:nvSpPr>
              <p:spPr>
                <a:xfrm rot="20291408">
                  <a:off x="1235258" y="1320798"/>
                  <a:ext cx="835378" cy="711201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965E4F47-9A31-4919-B1C7-3950462613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63317" y="48542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580C45B3-2347-4387-B1CB-5DC5D39714DE}"/>
                    </a:ext>
                  </a:extLst>
                </p:cNvPr>
                <p:cNvSpPr/>
                <p:nvPr/>
              </p:nvSpPr>
              <p:spPr>
                <a:xfrm rot="20291408">
                  <a:off x="2237495" y="1320798"/>
                  <a:ext cx="835378" cy="711201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0DB39347-779E-4D92-B8F4-FDBCB529D6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65554" y="48542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5D2CB9C8-6BDF-45DE-A191-BBB01433C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1924" y="485422"/>
                  <a:ext cx="1002237" cy="0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847B43E9-7DB2-4CAF-A49D-44EE1616A902}"/>
                  </a:ext>
                </a:extLst>
              </p:cNvPr>
              <p:cNvSpPr txBox="1"/>
              <p:nvPr/>
            </p:nvSpPr>
            <p:spPr>
              <a:xfrm>
                <a:off x="604960" y="3762668"/>
                <a:ext cx="4176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8</a:t>
                </a: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757A0D2A-DF01-4F2F-8685-31A6F793F981}"/>
                  </a:ext>
                </a:extLst>
              </p:cNvPr>
              <p:cNvSpPr txBox="1"/>
              <p:nvPr/>
            </p:nvSpPr>
            <p:spPr>
              <a:xfrm>
                <a:off x="1569729" y="4049774"/>
                <a:ext cx="4176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9</a:t>
                </a:r>
              </a:p>
            </p:txBody>
          </p:sp>
        </p:grp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DB4B6453-6D9D-4910-A779-540879EE8C2A}"/>
                </a:ext>
              </a:extLst>
            </p:cNvPr>
            <p:cNvSpPr txBox="1"/>
            <p:nvPr/>
          </p:nvSpPr>
          <p:spPr>
            <a:xfrm rot="20800849">
              <a:off x="92004" y="251296"/>
              <a:ext cx="1723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accent2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スタンプラリー</a:t>
              </a:r>
              <a:endParaRPr kumimoji="1" lang="en-US" altLang="ja-JP" sz="1600" b="1" dirty="0">
                <a:solidFill>
                  <a:schemeClr val="accent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r>
                <a:rPr kumimoji="1" lang="ja-JP" altLang="en-US" sz="1600" b="1">
                  <a:solidFill>
                    <a:schemeClr val="accent2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カード♪</a:t>
              </a:r>
              <a:endParaRPr kumimoji="1" lang="ja-JP" altLang="en-US" sz="1600" b="1" dirty="0">
                <a:solidFill>
                  <a:schemeClr val="accent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7CD4585-87A1-4A27-910F-32B7A33FB8FC}"/>
                </a:ext>
              </a:extLst>
            </p:cNvPr>
            <p:cNvSpPr txBox="1"/>
            <p:nvPr/>
          </p:nvSpPr>
          <p:spPr>
            <a:xfrm>
              <a:off x="1723856" y="5087447"/>
              <a:ext cx="18845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スタンプを</a:t>
              </a:r>
              <a:r>
                <a:rPr kumimoji="1" lang="en-US" altLang="ja-JP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</a:t>
              </a:r>
              <a:r>
                <a:rPr kumimoji="1" lang="ja-JP" altLang="en-US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個集めよう！</a:t>
              </a: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913ECA8-5BAE-4558-B709-02B5236BA7D1}"/>
              </a:ext>
            </a:extLst>
          </p:cNvPr>
          <p:cNvGrpSpPr/>
          <p:nvPr/>
        </p:nvGrpSpPr>
        <p:grpSpPr>
          <a:xfrm>
            <a:off x="3639783" y="87155"/>
            <a:ext cx="3516435" cy="5253235"/>
            <a:chOff x="92004" y="95822"/>
            <a:chExt cx="3516435" cy="525323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6443FDA-44CC-471E-8300-30387D9D4F39}"/>
                </a:ext>
              </a:extLst>
            </p:cNvPr>
            <p:cNvGrpSpPr/>
            <p:nvPr/>
          </p:nvGrpSpPr>
          <p:grpSpPr>
            <a:xfrm rot="1210772">
              <a:off x="919812" y="95822"/>
              <a:ext cx="846666" cy="1546577"/>
              <a:chOff x="158045" y="485423"/>
              <a:chExt cx="846666" cy="1546577"/>
            </a:xfrm>
          </p:grpSpPr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6DA038FC-5D79-4E84-BC3A-BCA0FDE02BB7}"/>
                  </a:ext>
                </a:extLst>
              </p:cNvPr>
              <p:cNvSpPr/>
              <p:nvPr/>
            </p:nvSpPr>
            <p:spPr>
              <a:xfrm rot="20291408">
                <a:off x="158045" y="1320799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8E3A647D-496F-4CA1-9BD4-5CA0E00E8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104" y="485423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9486A576-0E0F-4073-BC6D-7EE01FC156F5}"/>
                </a:ext>
              </a:extLst>
            </p:cNvPr>
            <p:cNvGrpSpPr/>
            <p:nvPr/>
          </p:nvGrpSpPr>
          <p:grpSpPr>
            <a:xfrm rot="20682934">
              <a:off x="1416952" y="376918"/>
              <a:ext cx="1848903" cy="1546577"/>
              <a:chOff x="1235258" y="485422"/>
              <a:chExt cx="1848903" cy="1546577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4C0D1056-6519-4BDD-BD01-9E52B4200B4C}"/>
                  </a:ext>
                </a:extLst>
              </p:cNvPr>
              <p:cNvSpPr/>
              <p:nvPr/>
            </p:nvSpPr>
            <p:spPr>
              <a:xfrm rot="20291408">
                <a:off x="1235258" y="1320798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09494DC1-FAEA-465B-8988-9AFE808D89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3317" y="485422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82C81159-15A5-4390-ADB2-147DE47CC584}"/>
                  </a:ext>
                </a:extLst>
              </p:cNvPr>
              <p:cNvSpPr/>
              <p:nvPr/>
            </p:nvSpPr>
            <p:spPr>
              <a:xfrm rot="20291408">
                <a:off x="2237495" y="1320798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7" name="直線コネクタ 156">
                <a:extLst>
                  <a:ext uri="{FF2B5EF4-FFF2-40B4-BE49-F238E27FC236}">
                    <a16:creationId xmlns:a16="http://schemas.microsoft.com/office/drawing/2014/main" id="{21B117D9-C798-472E-AF8A-E096A9C732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65554" y="485422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02DA597E-7A45-4D0E-AD0D-091D434412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1924" y="485422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58DAB2A-6BF7-4E98-A45C-41109C256B5E}"/>
                </a:ext>
              </a:extLst>
            </p:cNvPr>
            <p:cNvGrpSpPr/>
            <p:nvPr/>
          </p:nvGrpSpPr>
          <p:grpSpPr>
            <a:xfrm rot="530473">
              <a:off x="1480135" y="2202449"/>
              <a:ext cx="1848903" cy="1546577"/>
              <a:chOff x="3262670" y="2500490"/>
              <a:chExt cx="1848903" cy="1546577"/>
            </a:xfrm>
          </p:grpSpPr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8CC9DFC-4E2A-49C1-9EA9-EB9196D79F69}"/>
                  </a:ext>
                </a:extLst>
              </p:cNvPr>
              <p:cNvSpPr/>
              <p:nvPr/>
            </p:nvSpPr>
            <p:spPr>
              <a:xfrm rot="20291408">
                <a:off x="3262670" y="3335866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9" name="直線コネクタ 148">
                <a:extLst>
                  <a:ext uri="{FF2B5EF4-FFF2-40B4-BE49-F238E27FC236}">
                    <a16:creationId xmlns:a16="http://schemas.microsoft.com/office/drawing/2014/main" id="{C75231A0-D921-42FA-9D75-C6131D8462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90729" y="2500490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ABD68DFF-97A6-4774-BEDA-EE17544683C0}"/>
                  </a:ext>
                </a:extLst>
              </p:cNvPr>
              <p:cNvSpPr/>
              <p:nvPr/>
            </p:nvSpPr>
            <p:spPr>
              <a:xfrm rot="20291408">
                <a:off x="4264907" y="3335866"/>
                <a:ext cx="835378" cy="71120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26E641EE-CC7D-430C-9D9A-3EFDF903A2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92966" y="2500490"/>
                <a:ext cx="18607" cy="1069661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5A1DB40E-B247-48A7-ACA4-52DF468544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9336" y="2500490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B6D5991A-9EB1-4C7C-87F2-0EDEB2D9A5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2401" y="2664179"/>
                <a:ext cx="1002237" cy="0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638311E1-19C6-465C-B49F-0AB5F8C0807B}"/>
                </a:ext>
              </a:extLst>
            </p:cNvPr>
            <p:cNvGrpSpPr/>
            <p:nvPr/>
          </p:nvGrpSpPr>
          <p:grpSpPr>
            <a:xfrm rot="10002257">
              <a:off x="152783" y="1549571"/>
              <a:ext cx="846666" cy="1546577"/>
              <a:chOff x="445914" y="3471152"/>
              <a:chExt cx="846666" cy="1546577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E9094783-365C-481C-99FC-7184C5F925E9}"/>
                  </a:ext>
                </a:extLst>
              </p:cNvPr>
              <p:cNvSpPr/>
              <p:nvPr/>
            </p:nvSpPr>
            <p:spPr>
              <a:xfrm rot="20291408">
                <a:off x="445914" y="4306528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23101048-8049-4CD2-A201-5F392F67DA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3973" y="3471152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E18B78E-0CBE-4D06-8FC5-CC3B60BFA10C}"/>
                </a:ext>
              </a:extLst>
            </p:cNvPr>
            <p:cNvGrpSpPr/>
            <p:nvPr/>
          </p:nvGrpSpPr>
          <p:grpSpPr>
            <a:xfrm rot="2081541">
              <a:off x="798884" y="1764182"/>
              <a:ext cx="846666" cy="1546577"/>
              <a:chOff x="445914" y="3471152"/>
              <a:chExt cx="846666" cy="1546577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1AA692F6-D918-421E-B3BE-1FA115498B2A}"/>
                  </a:ext>
                </a:extLst>
              </p:cNvPr>
              <p:cNvSpPr/>
              <p:nvPr/>
            </p:nvSpPr>
            <p:spPr>
              <a:xfrm rot="20291408">
                <a:off x="445914" y="4306528"/>
                <a:ext cx="835378" cy="711201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0115E250-045C-4EE1-9083-DB00D86C73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3973" y="3471152"/>
                <a:ext cx="18607" cy="1069661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6D925CD5-4328-40D5-9B40-5E317B9B9A52}"/>
                </a:ext>
              </a:extLst>
            </p:cNvPr>
            <p:cNvSpPr txBox="1"/>
            <p:nvPr/>
          </p:nvSpPr>
          <p:spPr>
            <a:xfrm>
              <a:off x="979841" y="999842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1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0BA9C0C8-0D97-4500-B802-64F3DD14BA28}"/>
                </a:ext>
              </a:extLst>
            </p:cNvPr>
            <p:cNvSpPr txBox="1"/>
            <p:nvPr/>
          </p:nvSpPr>
          <p:spPr>
            <a:xfrm>
              <a:off x="285222" y="1695939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4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8BEA84DF-019D-468E-8402-4D07779A3496}"/>
                </a:ext>
              </a:extLst>
            </p:cNvPr>
            <p:cNvSpPr txBox="1"/>
            <p:nvPr/>
          </p:nvSpPr>
          <p:spPr>
            <a:xfrm>
              <a:off x="776389" y="2661834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5</a:t>
              </a:r>
              <a:endParaRPr kumimoji="1" lang="ja-JP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28B279C-8E14-481B-A875-58E6166440E2}"/>
                </a:ext>
              </a:extLst>
            </p:cNvPr>
            <p:cNvGrpSpPr/>
            <p:nvPr/>
          </p:nvGrpSpPr>
          <p:grpSpPr>
            <a:xfrm>
              <a:off x="2354546" y="3529021"/>
              <a:ext cx="846666" cy="1546577"/>
              <a:chOff x="2282025" y="3657981"/>
              <a:chExt cx="846666" cy="1546577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CC42E52-698F-4691-BACB-42BF242738FF}"/>
                  </a:ext>
                </a:extLst>
              </p:cNvPr>
              <p:cNvGrpSpPr/>
              <p:nvPr/>
            </p:nvGrpSpPr>
            <p:grpSpPr>
              <a:xfrm rot="1033485">
                <a:off x="2282025" y="3657981"/>
                <a:ext cx="846666" cy="1546577"/>
                <a:chOff x="445914" y="3471152"/>
                <a:chExt cx="846666" cy="1546577"/>
              </a:xfrm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AED996C7-D2BB-4427-BADF-C20EF78C2BC0}"/>
                    </a:ext>
                  </a:extLst>
                </p:cNvPr>
                <p:cNvSpPr/>
                <p:nvPr/>
              </p:nvSpPr>
              <p:spPr>
                <a:xfrm rot="20291408">
                  <a:off x="445914" y="4306528"/>
                  <a:ext cx="835378" cy="711201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3" name="直線コネクタ 142">
                  <a:extLst>
                    <a:ext uri="{FF2B5EF4-FFF2-40B4-BE49-F238E27FC236}">
                      <a16:creationId xmlns:a16="http://schemas.microsoft.com/office/drawing/2014/main" id="{31262C55-986E-406B-AB43-5D329B26EA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73973" y="347115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テキスト ボックス 140">
                <a:extLst>
                  <a:ext uri="{FF2B5EF4-FFF2-40B4-BE49-F238E27FC236}">
                    <a16:creationId xmlns:a16="http://schemas.microsoft.com/office/drawing/2014/main" id="{A50BD286-8575-4424-A07A-3A40DCE3D1D7}"/>
                  </a:ext>
                </a:extLst>
              </p:cNvPr>
              <p:cNvSpPr txBox="1"/>
              <p:nvPr/>
            </p:nvSpPr>
            <p:spPr>
              <a:xfrm>
                <a:off x="2290265" y="4608875"/>
                <a:ext cx="5482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10</a:t>
                </a:r>
                <a:endParaRPr kumimoji="1" lang="ja-JP" altLang="en-US" sz="24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449384D4-3130-4B3A-B816-839FB11ACC0E}"/>
                </a:ext>
              </a:extLst>
            </p:cNvPr>
            <p:cNvSpPr txBox="1"/>
            <p:nvPr/>
          </p:nvSpPr>
          <p:spPr>
            <a:xfrm>
              <a:off x="1746949" y="1454153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</a:t>
              </a:r>
              <a:endParaRPr kumimoji="1" lang="ja-JP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54F66009-D4EE-4CD7-A5B7-4E0F37F9BF73}"/>
                </a:ext>
              </a:extLst>
            </p:cNvPr>
            <p:cNvSpPr txBox="1"/>
            <p:nvPr/>
          </p:nvSpPr>
          <p:spPr>
            <a:xfrm>
              <a:off x="2732896" y="1184546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3</a:t>
              </a: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2362EB6F-55BF-4249-83A5-CE21B14DCBAD}"/>
                </a:ext>
              </a:extLst>
            </p:cNvPr>
            <p:cNvSpPr txBox="1"/>
            <p:nvPr/>
          </p:nvSpPr>
          <p:spPr>
            <a:xfrm>
              <a:off x="1644833" y="3086631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6</a:t>
              </a: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49F24458-3750-4AEA-8FED-94C98B405468}"/>
                </a:ext>
              </a:extLst>
            </p:cNvPr>
            <p:cNvSpPr txBox="1"/>
            <p:nvPr/>
          </p:nvSpPr>
          <p:spPr>
            <a:xfrm>
              <a:off x="2641502" y="3253312"/>
              <a:ext cx="4176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7</a:t>
              </a: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45E3580C-D075-4E00-B4FE-9A39686AC0B2}"/>
                </a:ext>
              </a:extLst>
            </p:cNvPr>
            <p:cNvGrpSpPr/>
            <p:nvPr/>
          </p:nvGrpSpPr>
          <p:grpSpPr>
            <a:xfrm>
              <a:off x="253165" y="3756496"/>
              <a:ext cx="1848903" cy="1546577"/>
              <a:chOff x="253165" y="3756496"/>
              <a:chExt cx="1848903" cy="1546577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3189C32-D1CD-44A1-B8E0-1624C72E7B15}"/>
                  </a:ext>
                </a:extLst>
              </p:cNvPr>
              <p:cNvGrpSpPr/>
              <p:nvPr/>
            </p:nvGrpSpPr>
            <p:grpSpPr>
              <a:xfrm rot="11742972">
                <a:off x="253165" y="3756496"/>
                <a:ext cx="1848903" cy="1546577"/>
                <a:chOff x="1235258" y="485422"/>
                <a:chExt cx="1848903" cy="1546577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6F8C5550-A15C-4B59-ACD5-BB43411443D9}"/>
                    </a:ext>
                  </a:extLst>
                </p:cNvPr>
                <p:cNvSpPr/>
                <p:nvPr/>
              </p:nvSpPr>
              <p:spPr>
                <a:xfrm rot="20291408">
                  <a:off x="1235258" y="1320798"/>
                  <a:ext cx="835378" cy="711201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6" name="直線コネクタ 135">
                  <a:extLst>
                    <a:ext uri="{FF2B5EF4-FFF2-40B4-BE49-F238E27FC236}">
                      <a16:creationId xmlns:a16="http://schemas.microsoft.com/office/drawing/2014/main" id="{8D143117-37E7-41CF-B7A1-339213322B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63317" y="48542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BF2E738C-6365-4A60-BA47-7FFF409D7C1F}"/>
                    </a:ext>
                  </a:extLst>
                </p:cNvPr>
                <p:cNvSpPr/>
                <p:nvPr/>
              </p:nvSpPr>
              <p:spPr>
                <a:xfrm rot="20291408">
                  <a:off x="2237495" y="1320798"/>
                  <a:ext cx="835378" cy="711201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8" name="直線コネクタ 137">
                  <a:extLst>
                    <a:ext uri="{FF2B5EF4-FFF2-40B4-BE49-F238E27FC236}">
                      <a16:creationId xmlns:a16="http://schemas.microsoft.com/office/drawing/2014/main" id="{CC43DBF3-DE97-44EB-95CC-1C07E170F5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65554" y="485422"/>
                  <a:ext cx="18607" cy="1069661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47666655-3606-4939-804E-0F416347DE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1924" y="485422"/>
                  <a:ext cx="1002237" cy="0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8D7543FC-3621-414E-AC4D-3DBB400A208B}"/>
                  </a:ext>
                </a:extLst>
              </p:cNvPr>
              <p:cNvSpPr txBox="1"/>
              <p:nvPr/>
            </p:nvSpPr>
            <p:spPr>
              <a:xfrm>
                <a:off x="604960" y="3762668"/>
                <a:ext cx="4176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8</a:t>
                </a:r>
              </a:p>
            </p:txBody>
          </p:sp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2DD5E3E3-6365-4E93-ADE8-2239620622E3}"/>
                  </a:ext>
                </a:extLst>
              </p:cNvPr>
              <p:cNvSpPr txBox="1"/>
              <p:nvPr/>
            </p:nvSpPr>
            <p:spPr>
              <a:xfrm>
                <a:off x="1569729" y="4049774"/>
                <a:ext cx="4176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9</a:t>
                </a:r>
              </a:p>
            </p:txBody>
          </p:sp>
        </p:grp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D955DAC3-3B0C-4294-987E-102031757220}"/>
                </a:ext>
              </a:extLst>
            </p:cNvPr>
            <p:cNvSpPr txBox="1"/>
            <p:nvPr/>
          </p:nvSpPr>
          <p:spPr>
            <a:xfrm rot="20800849">
              <a:off x="92004" y="251296"/>
              <a:ext cx="1723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chemeClr val="accent2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スタンプラリー</a:t>
              </a:r>
              <a:endParaRPr kumimoji="1" lang="en-US" altLang="ja-JP" sz="1600" b="1" dirty="0">
                <a:solidFill>
                  <a:schemeClr val="accent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r>
                <a:rPr kumimoji="1" lang="ja-JP" altLang="en-US" sz="1600" b="1" dirty="0">
                  <a:solidFill>
                    <a:schemeClr val="accent2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カード♪</a:t>
              </a: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6179687E-EA8C-4B64-869E-055943A9BD20}"/>
                </a:ext>
              </a:extLst>
            </p:cNvPr>
            <p:cNvSpPr txBox="1"/>
            <p:nvPr/>
          </p:nvSpPr>
          <p:spPr>
            <a:xfrm>
              <a:off x="1723856" y="5087447"/>
              <a:ext cx="18845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スタンプを</a:t>
              </a:r>
              <a:r>
                <a:rPr kumimoji="1" lang="en-US" altLang="ja-JP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</a:t>
              </a:r>
              <a:r>
                <a:rPr kumimoji="1" lang="ja-JP" altLang="en-US" sz="1100" b="1" dirty="0">
                  <a:solidFill>
                    <a:schemeClr val="accent6">
                      <a:lumMod val="75000"/>
                    </a:schemeClr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個集めよう！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51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38</Words>
  <Application>Microsoft Office PowerPoint</Application>
  <PresentationFormat>B5 (ISO) 176x250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20</cp:revision>
  <dcterms:created xsi:type="dcterms:W3CDTF">2017-08-07T11:55:27Z</dcterms:created>
  <dcterms:modified xsi:type="dcterms:W3CDTF">2017-08-17T15:04:28Z</dcterms:modified>
</cp:coreProperties>
</file>