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7169150" cy="5376863" type="B5ISO"/>
  <p:notesSz cx="5880100" cy="85804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94" userDrawn="1">
          <p15:clr>
            <a:srgbClr val="A4A3A4"/>
          </p15:clr>
        </p15:guide>
        <p15:guide id="2" pos="223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138" d="100"/>
          <a:sy n="138" d="100"/>
        </p:scale>
        <p:origin x="1452" y="114"/>
      </p:cViewPr>
      <p:guideLst>
        <p:guide orient="horz" pos="1694"/>
        <p:guide pos="22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7686" y="879964"/>
            <a:ext cx="6093778" cy="1871945"/>
          </a:xfrm>
        </p:spPr>
        <p:txBody>
          <a:bodyPr anchor="b"/>
          <a:lstStyle>
            <a:lvl1pPr algn="ctr">
              <a:defRPr sz="470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6144" y="2824098"/>
            <a:ext cx="5376863" cy="1298164"/>
          </a:xfrm>
        </p:spPr>
        <p:txBody>
          <a:bodyPr/>
          <a:lstStyle>
            <a:lvl1pPr marL="0" indent="0" algn="ctr">
              <a:buNone/>
              <a:defRPr sz="1882"/>
            </a:lvl1pPr>
            <a:lvl2pPr marL="358445" indent="0" algn="ctr">
              <a:buNone/>
              <a:defRPr sz="1568"/>
            </a:lvl2pPr>
            <a:lvl3pPr marL="716890" indent="0" algn="ctr">
              <a:buNone/>
              <a:defRPr sz="1411"/>
            </a:lvl3pPr>
            <a:lvl4pPr marL="1075334" indent="0" algn="ctr">
              <a:buNone/>
              <a:defRPr sz="1254"/>
            </a:lvl4pPr>
            <a:lvl5pPr marL="1433779" indent="0" algn="ctr">
              <a:buNone/>
              <a:defRPr sz="1254"/>
            </a:lvl5pPr>
            <a:lvl6pPr marL="1792224" indent="0" algn="ctr">
              <a:buNone/>
              <a:defRPr sz="1254"/>
            </a:lvl6pPr>
            <a:lvl7pPr marL="2150669" indent="0" algn="ctr">
              <a:buNone/>
              <a:defRPr sz="1254"/>
            </a:lvl7pPr>
            <a:lvl8pPr marL="2509114" indent="0" algn="ctr">
              <a:buNone/>
              <a:defRPr sz="1254"/>
            </a:lvl8pPr>
            <a:lvl9pPr marL="2867558" indent="0" algn="ctr">
              <a:buNone/>
              <a:defRPr sz="125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3BD5-F6FE-4E1B-8D11-E2ED3DBAE7F0}" type="datetimeFigureOut">
              <a:rPr kumimoji="1" lang="ja-JP" altLang="en-US" smtClean="0"/>
              <a:t>2017/8/18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B4C4-4CF9-45D2-928A-29F49AE392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7703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3BD5-F6FE-4E1B-8D11-E2ED3DBAE7F0}" type="datetimeFigureOut">
              <a:rPr kumimoji="1" lang="ja-JP" altLang="en-US" smtClean="0"/>
              <a:t>2017/8/18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B4C4-4CF9-45D2-928A-29F49AE392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2319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30423" y="286268"/>
            <a:ext cx="1545848" cy="455664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2879" y="286268"/>
            <a:ext cx="4547930" cy="455664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3BD5-F6FE-4E1B-8D11-E2ED3DBAE7F0}" type="datetimeFigureOut">
              <a:rPr kumimoji="1" lang="ja-JP" altLang="en-US" smtClean="0"/>
              <a:t>2017/8/18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B4C4-4CF9-45D2-928A-29F49AE392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3211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3BD5-F6FE-4E1B-8D11-E2ED3DBAE7F0}" type="datetimeFigureOut">
              <a:rPr kumimoji="1" lang="ja-JP" altLang="en-US" smtClean="0"/>
              <a:t>2017/8/18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B4C4-4CF9-45D2-928A-29F49AE392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8231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145" y="1340484"/>
            <a:ext cx="6183392" cy="2236625"/>
          </a:xfrm>
        </p:spPr>
        <p:txBody>
          <a:bodyPr anchor="b"/>
          <a:lstStyle>
            <a:lvl1pPr>
              <a:defRPr sz="470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145" y="3598268"/>
            <a:ext cx="6183392" cy="1176188"/>
          </a:xfrm>
        </p:spPr>
        <p:txBody>
          <a:bodyPr/>
          <a:lstStyle>
            <a:lvl1pPr marL="0" indent="0">
              <a:buNone/>
              <a:defRPr sz="1882">
                <a:solidFill>
                  <a:schemeClr val="tx1"/>
                </a:solidFill>
              </a:defRPr>
            </a:lvl1pPr>
            <a:lvl2pPr marL="358445" indent="0">
              <a:buNone/>
              <a:defRPr sz="1568">
                <a:solidFill>
                  <a:schemeClr val="tx1">
                    <a:tint val="75000"/>
                  </a:schemeClr>
                </a:solidFill>
              </a:defRPr>
            </a:lvl2pPr>
            <a:lvl3pPr marL="716890" indent="0">
              <a:buNone/>
              <a:defRPr sz="1411">
                <a:solidFill>
                  <a:schemeClr val="tx1">
                    <a:tint val="75000"/>
                  </a:schemeClr>
                </a:solidFill>
              </a:defRPr>
            </a:lvl3pPr>
            <a:lvl4pPr marL="1075334" indent="0">
              <a:buNone/>
              <a:defRPr sz="1254">
                <a:solidFill>
                  <a:schemeClr val="tx1">
                    <a:tint val="75000"/>
                  </a:schemeClr>
                </a:solidFill>
              </a:defRPr>
            </a:lvl4pPr>
            <a:lvl5pPr marL="1433779" indent="0">
              <a:buNone/>
              <a:defRPr sz="1254">
                <a:solidFill>
                  <a:schemeClr val="tx1">
                    <a:tint val="75000"/>
                  </a:schemeClr>
                </a:solidFill>
              </a:defRPr>
            </a:lvl5pPr>
            <a:lvl6pPr marL="1792224" indent="0">
              <a:buNone/>
              <a:defRPr sz="1254">
                <a:solidFill>
                  <a:schemeClr val="tx1">
                    <a:tint val="75000"/>
                  </a:schemeClr>
                </a:solidFill>
              </a:defRPr>
            </a:lvl6pPr>
            <a:lvl7pPr marL="2150669" indent="0">
              <a:buNone/>
              <a:defRPr sz="1254">
                <a:solidFill>
                  <a:schemeClr val="tx1">
                    <a:tint val="75000"/>
                  </a:schemeClr>
                </a:solidFill>
              </a:defRPr>
            </a:lvl7pPr>
            <a:lvl8pPr marL="2509114" indent="0">
              <a:buNone/>
              <a:defRPr sz="1254">
                <a:solidFill>
                  <a:schemeClr val="tx1">
                    <a:tint val="75000"/>
                  </a:schemeClr>
                </a:solidFill>
              </a:defRPr>
            </a:lvl8pPr>
            <a:lvl9pPr marL="2867558" indent="0">
              <a:buNone/>
              <a:defRPr sz="125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3BD5-F6FE-4E1B-8D11-E2ED3DBAE7F0}" type="datetimeFigureOut">
              <a:rPr kumimoji="1" lang="ja-JP" altLang="en-US" smtClean="0"/>
              <a:t>2017/8/18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B4C4-4CF9-45D2-928A-29F49AE392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1147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2879" y="1431341"/>
            <a:ext cx="3046889" cy="341157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29382" y="1431341"/>
            <a:ext cx="3046889" cy="341157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3BD5-F6FE-4E1B-8D11-E2ED3DBAE7F0}" type="datetimeFigureOut">
              <a:rPr kumimoji="1" lang="ja-JP" altLang="en-US" smtClean="0"/>
              <a:t>2017/8/18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B4C4-4CF9-45D2-928A-29F49AE392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5119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813" y="286269"/>
            <a:ext cx="6183392" cy="103927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3814" y="1318079"/>
            <a:ext cx="3032886" cy="645970"/>
          </a:xfrm>
        </p:spPr>
        <p:txBody>
          <a:bodyPr anchor="b"/>
          <a:lstStyle>
            <a:lvl1pPr marL="0" indent="0">
              <a:buNone/>
              <a:defRPr sz="1882" b="1"/>
            </a:lvl1pPr>
            <a:lvl2pPr marL="358445" indent="0">
              <a:buNone/>
              <a:defRPr sz="1568" b="1"/>
            </a:lvl2pPr>
            <a:lvl3pPr marL="716890" indent="0">
              <a:buNone/>
              <a:defRPr sz="1411" b="1"/>
            </a:lvl3pPr>
            <a:lvl4pPr marL="1075334" indent="0">
              <a:buNone/>
              <a:defRPr sz="1254" b="1"/>
            </a:lvl4pPr>
            <a:lvl5pPr marL="1433779" indent="0">
              <a:buNone/>
              <a:defRPr sz="1254" b="1"/>
            </a:lvl5pPr>
            <a:lvl6pPr marL="1792224" indent="0">
              <a:buNone/>
              <a:defRPr sz="1254" b="1"/>
            </a:lvl6pPr>
            <a:lvl7pPr marL="2150669" indent="0">
              <a:buNone/>
              <a:defRPr sz="1254" b="1"/>
            </a:lvl7pPr>
            <a:lvl8pPr marL="2509114" indent="0">
              <a:buNone/>
              <a:defRPr sz="1254" b="1"/>
            </a:lvl8pPr>
            <a:lvl9pPr marL="2867558" indent="0">
              <a:buNone/>
              <a:defRPr sz="125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814" y="1964048"/>
            <a:ext cx="3032886" cy="28888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29382" y="1318079"/>
            <a:ext cx="3047823" cy="645970"/>
          </a:xfrm>
        </p:spPr>
        <p:txBody>
          <a:bodyPr anchor="b"/>
          <a:lstStyle>
            <a:lvl1pPr marL="0" indent="0">
              <a:buNone/>
              <a:defRPr sz="1882" b="1"/>
            </a:lvl1pPr>
            <a:lvl2pPr marL="358445" indent="0">
              <a:buNone/>
              <a:defRPr sz="1568" b="1"/>
            </a:lvl2pPr>
            <a:lvl3pPr marL="716890" indent="0">
              <a:buNone/>
              <a:defRPr sz="1411" b="1"/>
            </a:lvl3pPr>
            <a:lvl4pPr marL="1075334" indent="0">
              <a:buNone/>
              <a:defRPr sz="1254" b="1"/>
            </a:lvl4pPr>
            <a:lvl5pPr marL="1433779" indent="0">
              <a:buNone/>
              <a:defRPr sz="1254" b="1"/>
            </a:lvl5pPr>
            <a:lvl6pPr marL="1792224" indent="0">
              <a:buNone/>
              <a:defRPr sz="1254" b="1"/>
            </a:lvl6pPr>
            <a:lvl7pPr marL="2150669" indent="0">
              <a:buNone/>
              <a:defRPr sz="1254" b="1"/>
            </a:lvl7pPr>
            <a:lvl8pPr marL="2509114" indent="0">
              <a:buNone/>
              <a:defRPr sz="1254" b="1"/>
            </a:lvl8pPr>
            <a:lvl9pPr marL="2867558" indent="0">
              <a:buNone/>
              <a:defRPr sz="125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29382" y="1964048"/>
            <a:ext cx="3047823" cy="28888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3BD5-F6FE-4E1B-8D11-E2ED3DBAE7F0}" type="datetimeFigureOut">
              <a:rPr kumimoji="1" lang="ja-JP" altLang="en-US" smtClean="0"/>
              <a:t>2017/8/18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B4C4-4CF9-45D2-928A-29F49AE392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7793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3BD5-F6FE-4E1B-8D11-E2ED3DBAE7F0}" type="datetimeFigureOut">
              <a:rPr kumimoji="1" lang="ja-JP" altLang="en-US" smtClean="0"/>
              <a:t>2017/8/18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B4C4-4CF9-45D2-928A-29F49AE392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261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3BD5-F6FE-4E1B-8D11-E2ED3DBAE7F0}" type="datetimeFigureOut">
              <a:rPr kumimoji="1" lang="ja-JP" altLang="en-US" smtClean="0"/>
              <a:t>2017/8/18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B4C4-4CF9-45D2-928A-29F49AE392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2430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813" y="358458"/>
            <a:ext cx="2312237" cy="1254601"/>
          </a:xfrm>
        </p:spPr>
        <p:txBody>
          <a:bodyPr anchor="b"/>
          <a:lstStyle>
            <a:lvl1pPr>
              <a:defRPr sz="250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7823" y="774170"/>
            <a:ext cx="3629382" cy="3821058"/>
          </a:xfrm>
        </p:spPr>
        <p:txBody>
          <a:bodyPr/>
          <a:lstStyle>
            <a:lvl1pPr>
              <a:defRPr sz="2509"/>
            </a:lvl1pPr>
            <a:lvl2pPr>
              <a:defRPr sz="2195"/>
            </a:lvl2pPr>
            <a:lvl3pPr>
              <a:defRPr sz="1882"/>
            </a:lvl3pPr>
            <a:lvl4pPr>
              <a:defRPr sz="1568"/>
            </a:lvl4pPr>
            <a:lvl5pPr>
              <a:defRPr sz="1568"/>
            </a:lvl5pPr>
            <a:lvl6pPr>
              <a:defRPr sz="1568"/>
            </a:lvl6pPr>
            <a:lvl7pPr>
              <a:defRPr sz="1568"/>
            </a:lvl7pPr>
            <a:lvl8pPr>
              <a:defRPr sz="1568"/>
            </a:lvl8pPr>
            <a:lvl9pPr>
              <a:defRPr sz="1568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3813" y="1613059"/>
            <a:ext cx="2312237" cy="2988391"/>
          </a:xfrm>
        </p:spPr>
        <p:txBody>
          <a:bodyPr/>
          <a:lstStyle>
            <a:lvl1pPr marL="0" indent="0">
              <a:buNone/>
              <a:defRPr sz="1254"/>
            </a:lvl1pPr>
            <a:lvl2pPr marL="358445" indent="0">
              <a:buNone/>
              <a:defRPr sz="1098"/>
            </a:lvl2pPr>
            <a:lvl3pPr marL="716890" indent="0">
              <a:buNone/>
              <a:defRPr sz="941"/>
            </a:lvl3pPr>
            <a:lvl4pPr marL="1075334" indent="0">
              <a:buNone/>
              <a:defRPr sz="784"/>
            </a:lvl4pPr>
            <a:lvl5pPr marL="1433779" indent="0">
              <a:buNone/>
              <a:defRPr sz="784"/>
            </a:lvl5pPr>
            <a:lvl6pPr marL="1792224" indent="0">
              <a:buNone/>
              <a:defRPr sz="784"/>
            </a:lvl6pPr>
            <a:lvl7pPr marL="2150669" indent="0">
              <a:buNone/>
              <a:defRPr sz="784"/>
            </a:lvl7pPr>
            <a:lvl8pPr marL="2509114" indent="0">
              <a:buNone/>
              <a:defRPr sz="784"/>
            </a:lvl8pPr>
            <a:lvl9pPr marL="2867558" indent="0">
              <a:buNone/>
              <a:defRPr sz="78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3BD5-F6FE-4E1B-8D11-E2ED3DBAE7F0}" type="datetimeFigureOut">
              <a:rPr kumimoji="1" lang="ja-JP" altLang="en-US" smtClean="0"/>
              <a:t>2017/8/18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B4C4-4CF9-45D2-928A-29F49AE392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4426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813" y="358458"/>
            <a:ext cx="2312237" cy="1254601"/>
          </a:xfrm>
        </p:spPr>
        <p:txBody>
          <a:bodyPr anchor="b"/>
          <a:lstStyle>
            <a:lvl1pPr>
              <a:defRPr sz="250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047823" y="774170"/>
            <a:ext cx="3629382" cy="3821058"/>
          </a:xfrm>
        </p:spPr>
        <p:txBody>
          <a:bodyPr anchor="t"/>
          <a:lstStyle>
            <a:lvl1pPr marL="0" indent="0">
              <a:buNone/>
              <a:defRPr sz="2509"/>
            </a:lvl1pPr>
            <a:lvl2pPr marL="358445" indent="0">
              <a:buNone/>
              <a:defRPr sz="2195"/>
            </a:lvl2pPr>
            <a:lvl3pPr marL="716890" indent="0">
              <a:buNone/>
              <a:defRPr sz="1882"/>
            </a:lvl3pPr>
            <a:lvl4pPr marL="1075334" indent="0">
              <a:buNone/>
              <a:defRPr sz="1568"/>
            </a:lvl4pPr>
            <a:lvl5pPr marL="1433779" indent="0">
              <a:buNone/>
              <a:defRPr sz="1568"/>
            </a:lvl5pPr>
            <a:lvl6pPr marL="1792224" indent="0">
              <a:buNone/>
              <a:defRPr sz="1568"/>
            </a:lvl6pPr>
            <a:lvl7pPr marL="2150669" indent="0">
              <a:buNone/>
              <a:defRPr sz="1568"/>
            </a:lvl7pPr>
            <a:lvl8pPr marL="2509114" indent="0">
              <a:buNone/>
              <a:defRPr sz="1568"/>
            </a:lvl8pPr>
            <a:lvl9pPr marL="2867558" indent="0">
              <a:buNone/>
              <a:defRPr sz="1568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3813" y="1613059"/>
            <a:ext cx="2312237" cy="2988391"/>
          </a:xfrm>
        </p:spPr>
        <p:txBody>
          <a:bodyPr/>
          <a:lstStyle>
            <a:lvl1pPr marL="0" indent="0">
              <a:buNone/>
              <a:defRPr sz="1254"/>
            </a:lvl1pPr>
            <a:lvl2pPr marL="358445" indent="0">
              <a:buNone/>
              <a:defRPr sz="1098"/>
            </a:lvl2pPr>
            <a:lvl3pPr marL="716890" indent="0">
              <a:buNone/>
              <a:defRPr sz="941"/>
            </a:lvl3pPr>
            <a:lvl4pPr marL="1075334" indent="0">
              <a:buNone/>
              <a:defRPr sz="784"/>
            </a:lvl4pPr>
            <a:lvl5pPr marL="1433779" indent="0">
              <a:buNone/>
              <a:defRPr sz="784"/>
            </a:lvl5pPr>
            <a:lvl6pPr marL="1792224" indent="0">
              <a:buNone/>
              <a:defRPr sz="784"/>
            </a:lvl6pPr>
            <a:lvl7pPr marL="2150669" indent="0">
              <a:buNone/>
              <a:defRPr sz="784"/>
            </a:lvl7pPr>
            <a:lvl8pPr marL="2509114" indent="0">
              <a:buNone/>
              <a:defRPr sz="784"/>
            </a:lvl8pPr>
            <a:lvl9pPr marL="2867558" indent="0">
              <a:buNone/>
              <a:defRPr sz="78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23BD5-F6FE-4E1B-8D11-E2ED3DBAE7F0}" type="datetimeFigureOut">
              <a:rPr kumimoji="1" lang="ja-JP" altLang="en-US" smtClean="0"/>
              <a:t>2017/8/18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3B4C4-4CF9-45D2-928A-29F49AE392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4094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2879" y="286269"/>
            <a:ext cx="6183392" cy="10392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2879" y="1431341"/>
            <a:ext cx="6183392" cy="34115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2879" y="4983557"/>
            <a:ext cx="1613059" cy="2862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D23BD5-F6FE-4E1B-8D11-E2ED3DBAE7F0}" type="datetimeFigureOut">
              <a:rPr kumimoji="1" lang="ja-JP" altLang="en-US" smtClean="0"/>
              <a:t>2017/8/18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74781" y="4983557"/>
            <a:ext cx="2419588" cy="2862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63212" y="4983557"/>
            <a:ext cx="1613059" cy="2862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A3B4C4-4CF9-45D2-928A-29F49AE392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3763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716890" rtl="0" eaLnBrk="1" latinLnBrk="0" hangingPunct="1">
        <a:lnSpc>
          <a:spcPct val="90000"/>
        </a:lnSpc>
        <a:spcBef>
          <a:spcPct val="0"/>
        </a:spcBef>
        <a:buNone/>
        <a:defRPr kumimoji="1" sz="34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222" indent="-179222" algn="l" defTabSz="716890" rtl="0" eaLnBrk="1" latinLnBrk="0" hangingPunct="1">
        <a:lnSpc>
          <a:spcPct val="90000"/>
        </a:lnSpc>
        <a:spcBef>
          <a:spcPts val="784"/>
        </a:spcBef>
        <a:buFont typeface="Arial" panose="020B0604020202020204" pitchFamily="34" charset="0"/>
        <a:buChar char="•"/>
        <a:defRPr kumimoji="1" sz="2195" kern="1200">
          <a:solidFill>
            <a:schemeClr val="tx1"/>
          </a:solidFill>
          <a:latin typeface="+mn-lt"/>
          <a:ea typeface="+mn-ea"/>
          <a:cs typeface="+mn-cs"/>
        </a:defRPr>
      </a:lvl1pPr>
      <a:lvl2pPr marL="537667" indent="-179222" algn="l" defTabSz="716890" rtl="0" eaLnBrk="1" latinLnBrk="0" hangingPunct="1">
        <a:lnSpc>
          <a:spcPct val="90000"/>
        </a:lnSpc>
        <a:spcBef>
          <a:spcPts val="392"/>
        </a:spcBef>
        <a:buFont typeface="Arial" panose="020B0604020202020204" pitchFamily="34" charset="0"/>
        <a:buChar char="•"/>
        <a:defRPr kumimoji="1" sz="1882" kern="1200">
          <a:solidFill>
            <a:schemeClr val="tx1"/>
          </a:solidFill>
          <a:latin typeface="+mn-lt"/>
          <a:ea typeface="+mn-ea"/>
          <a:cs typeface="+mn-cs"/>
        </a:defRPr>
      </a:lvl2pPr>
      <a:lvl3pPr marL="896112" indent="-179222" algn="l" defTabSz="716890" rtl="0" eaLnBrk="1" latinLnBrk="0" hangingPunct="1">
        <a:lnSpc>
          <a:spcPct val="90000"/>
        </a:lnSpc>
        <a:spcBef>
          <a:spcPts val="392"/>
        </a:spcBef>
        <a:buFont typeface="Arial" panose="020B0604020202020204" pitchFamily="34" charset="0"/>
        <a:buChar char="•"/>
        <a:defRPr kumimoji="1" sz="1568" kern="1200">
          <a:solidFill>
            <a:schemeClr val="tx1"/>
          </a:solidFill>
          <a:latin typeface="+mn-lt"/>
          <a:ea typeface="+mn-ea"/>
          <a:cs typeface="+mn-cs"/>
        </a:defRPr>
      </a:lvl3pPr>
      <a:lvl4pPr marL="1254557" indent="-179222" algn="l" defTabSz="716890" rtl="0" eaLnBrk="1" latinLnBrk="0" hangingPunct="1">
        <a:lnSpc>
          <a:spcPct val="90000"/>
        </a:lnSpc>
        <a:spcBef>
          <a:spcPts val="392"/>
        </a:spcBef>
        <a:buFont typeface="Arial" panose="020B0604020202020204" pitchFamily="34" charset="0"/>
        <a:buChar char="•"/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4pPr>
      <a:lvl5pPr marL="1613002" indent="-179222" algn="l" defTabSz="716890" rtl="0" eaLnBrk="1" latinLnBrk="0" hangingPunct="1">
        <a:lnSpc>
          <a:spcPct val="90000"/>
        </a:lnSpc>
        <a:spcBef>
          <a:spcPts val="392"/>
        </a:spcBef>
        <a:buFont typeface="Arial" panose="020B0604020202020204" pitchFamily="34" charset="0"/>
        <a:buChar char="•"/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5pPr>
      <a:lvl6pPr marL="1971446" indent="-179222" algn="l" defTabSz="716890" rtl="0" eaLnBrk="1" latinLnBrk="0" hangingPunct="1">
        <a:lnSpc>
          <a:spcPct val="90000"/>
        </a:lnSpc>
        <a:spcBef>
          <a:spcPts val="392"/>
        </a:spcBef>
        <a:buFont typeface="Arial" panose="020B0604020202020204" pitchFamily="34" charset="0"/>
        <a:buChar char="•"/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6pPr>
      <a:lvl7pPr marL="2329891" indent="-179222" algn="l" defTabSz="716890" rtl="0" eaLnBrk="1" latinLnBrk="0" hangingPunct="1">
        <a:lnSpc>
          <a:spcPct val="90000"/>
        </a:lnSpc>
        <a:spcBef>
          <a:spcPts val="392"/>
        </a:spcBef>
        <a:buFont typeface="Arial" panose="020B0604020202020204" pitchFamily="34" charset="0"/>
        <a:buChar char="•"/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7pPr>
      <a:lvl8pPr marL="2688336" indent="-179222" algn="l" defTabSz="716890" rtl="0" eaLnBrk="1" latinLnBrk="0" hangingPunct="1">
        <a:lnSpc>
          <a:spcPct val="90000"/>
        </a:lnSpc>
        <a:spcBef>
          <a:spcPts val="392"/>
        </a:spcBef>
        <a:buFont typeface="Arial" panose="020B0604020202020204" pitchFamily="34" charset="0"/>
        <a:buChar char="•"/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8pPr>
      <a:lvl9pPr marL="3046781" indent="-179222" algn="l" defTabSz="716890" rtl="0" eaLnBrk="1" latinLnBrk="0" hangingPunct="1">
        <a:lnSpc>
          <a:spcPct val="90000"/>
        </a:lnSpc>
        <a:spcBef>
          <a:spcPts val="392"/>
        </a:spcBef>
        <a:buFont typeface="Arial" panose="020B0604020202020204" pitchFamily="34" charset="0"/>
        <a:buChar char="•"/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6890" rtl="0" eaLnBrk="1" latinLnBrk="0" hangingPunct="1"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1pPr>
      <a:lvl2pPr marL="358445" algn="l" defTabSz="716890" rtl="0" eaLnBrk="1" latinLnBrk="0" hangingPunct="1"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2pPr>
      <a:lvl3pPr marL="716890" algn="l" defTabSz="716890" rtl="0" eaLnBrk="1" latinLnBrk="0" hangingPunct="1"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3pPr>
      <a:lvl4pPr marL="1075334" algn="l" defTabSz="716890" rtl="0" eaLnBrk="1" latinLnBrk="0" hangingPunct="1"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4pPr>
      <a:lvl5pPr marL="1433779" algn="l" defTabSz="716890" rtl="0" eaLnBrk="1" latinLnBrk="0" hangingPunct="1"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5pPr>
      <a:lvl6pPr marL="1792224" algn="l" defTabSz="716890" rtl="0" eaLnBrk="1" latinLnBrk="0" hangingPunct="1"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6pPr>
      <a:lvl7pPr marL="2150669" algn="l" defTabSz="716890" rtl="0" eaLnBrk="1" latinLnBrk="0" hangingPunct="1"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7pPr>
      <a:lvl8pPr marL="2509114" algn="l" defTabSz="716890" rtl="0" eaLnBrk="1" latinLnBrk="0" hangingPunct="1"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8pPr>
      <a:lvl9pPr marL="2867558" algn="l" defTabSz="716890" rtl="0" eaLnBrk="1" latinLnBrk="0" hangingPunct="1">
        <a:defRPr kumimoji="1" sz="141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2F5CEE3F-FA93-4DA5-B577-802B7DE753D6}"/>
              </a:ext>
            </a:extLst>
          </p:cNvPr>
          <p:cNvGrpSpPr/>
          <p:nvPr/>
        </p:nvGrpSpPr>
        <p:grpSpPr>
          <a:xfrm>
            <a:off x="45155" y="45155"/>
            <a:ext cx="3480303" cy="5275263"/>
            <a:chOff x="45155" y="45155"/>
            <a:chExt cx="3480303" cy="5275263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05CC7829-2799-40F4-BFB2-DEE5506807F8}"/>
                </a:ext>
              </a:extLst>
            </p:cNvPr>
            <p:cNvSpPr/>
            <p:nvPr/>
          </p:nvSpPr>
          <p:spPr>
            <a:xfrm>
              <a:off x="225776" y="982134"/>
              <a:ext cx="677333" cy="677333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1</a:t>
              </a:r>
            </a:p>
          </p:txBody>
        </p:sp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B5C76459-A4C1-41FD-9E87-CE28C25C50D5}"/>
                </a:ext>
              </a:extLst>
            </p:cNvPr>
            <p:cNvSpPr/>
            <p:nvPr/>
          </p:nvSpPr>
          <p:spPr>
            <a:xfrm>
              <a:off x="225776" y="1789290"/>
              <a:ext cx="677333" cy="677333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5</a:t>
              </a:r>
              <a:endParaRPr kumimoji="1" lang="ja-JP" altLang="en-US" sz="2000" dirty="0">
                <a:solidFill>
                  <a:schemeClr val="accent1">
                    <a:lumMod val="40000"/>
                    <a:lumOff val="6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32EB90B7-5EE7-40DA-A4A0-B0FC7A5E33B6}"/>
                </a:ext>
              </a:extLst>
            </p:cNvPr>
            <p:cNvSpPr/>
            <p:nvPr/>
          </p:nvSpPr>
          <p:spPr>
            <a:xfrm>
              <a:off x="225776" y="2596446"/>
              <a:ext cx="677333" cy="677333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9</a:t>
              </a:r>
              <a:endParaRPr kumimoji="1" lang="ja-JP" altLang="en-US" sz="2000" dirty="0">
                <a:solidFill>
                  <a:schemeClr val="accent1">
                    <a:lumMod val="40000"/>
                    <a:lumOff val="6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2539372E-2645-4FF8-8137-83B03ED49578}"/>
                </a:ext>
              </a:extLst>
            </p:cNvPr>
            <p:cNvSpPr/>
            <p:nvPr/>
          </p:nvSpPr>
          <p:spPr>
            <a:xfrm>
              <a:off x="225776" y="3403602"/>
              <a:ext cx="677333" cy="677333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13</a:t>
              </a:r>
              <a:endParaRPr kumimoji="1" lang="ja-JP" altLang="en-US" sz="2000" dirty="0">
                <a:solidFill>
                  <a:schemeClr val="accent1">
                    <a:lumMod val="40000"/>
                    <a:lumOff val="6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C2188677-4671-4963-A5FE-046BF757C025}"/>
                </a:ext>
              </a:extLst>
            </p:cNvPr>
            <p:cNvSpPr/>
            <p:nvPr/>
          </p:nvSpPr>
          <p:spPr>
            <a:xfrm>
              <a:off x="225776" y="4210758"/>
              <a:ext cx="677333" cy="677333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17</a:t>
              </a:r>
              <a:endParaRPr kumimoji="1" lang="ja-JP" altLang="en-US" sz="2000" dirty="0">
                <a:solidFill>
                  <a:schemeClr val="accent1">
                    <a:lumMod val="40000"/>
                    <a:lumOff val="6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7" name="四角形: 角を丸くする 6">
              <a:extLst>
                <a:ext uri="{FF2B5EF4-FFF2-40B4-BE49-F238E27FC236}">
                  <a16:creationId xmlns:a16="http://schemas.microsoft.com/office/drawing/2014/main" id="{9E9A2530-D95A-4238-AA48-F96520EA80BB}"/>
                </a:ext>
              </a:extLst>
            </p:cNvPr>
            <p:cNvSpPr/>
            <p:nvPr/>
          </p:nvSpPr>
          <p:spPr>
            <a:xfrm>
              <a:off x="1038568" y="982134"/>
              <a:ext cx="677333" cy="677333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2</a:t>
              </a:r>
              <a:endParaRPr kumimoji="1" lang="ja-JP" altLang="en-US" sz="2000" dirty="0">
                <a:solidFill>
                  <a:schemeClr val="accent1">
                    <a:lumMod val="40000"/>
                    <a:lumOff val="6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8" name="四角形: 角を丸くする 7">
              <a:extLst>
                <a:ext uri="{FF2B5EF4-FFF2-40B4-BE49-F238E27FC236}">
                  <a16:creationId xmlns:a16="http://schemas.microsoft.com/office/drawing/2014/main" id="{BB074D60-8C8A-4CDD-A43A-7A582CDE3FFA}"/>
                </a:ext>
              </a:extLst>
            </p:cNvPr>
            <p:cNvSpPr/>
            <p:nvPr/>
          </p:nvSpPr>
          <p:spPr>
            <a:xfrm>
              <a:off x="1038568" y="1789290"/>
              <a:ext cx="677333" cy="677333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6</a:t>
              </a:r>
              <a:endParaRPr kumimoji="1" lang="ja-JP" altLang="en-US" sz="2000" dirty="0">
                <a:solidFill>
                  <a:schemeClr val="accent1">
                    <a:lumMod val="40000"/>
                    <a:lumOff val="6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9" name="四角形: 角を丸くする 8">
              <a:extLst>
                <a:ext uri="{FF2B5EF4-FFF2-40B4-BE49-F238E27FC236}">
                  <a16:creationId xmlns:a16="http://schemas.microsoft.com/office/drawing/2014/main" id="{996001E5-3993-45F5-9862-199F2521D399}"/>
                </a:ext>
              </a:extLst>
            </p:cNvPr>
            <p:cNvSpPr/>
            <p:nvPr/>
          </p:nvSpPr>
          <p:spPr>
            <a:xfrm>
              <a:off x="1038568" y="2596446"/>
              <a:ext cx="677333" cy="677333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10</a:t>
              </a:r>
              <a:endParaRPr kumimoji="1" lang="ja-JP" altLang="en-US" sz="2000" dirty="0">
                <a:solidFill>
                  <a:schemeClr val="accent1">
                    <a:lumMod val="40000"/>
                    <a:lumOff val="6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10" name="四角形: 角を丸くする 9">
              <a:extLst>
                <a:ext uri="{FF2B5EF4-FFF2-40B4-BE49-F238E27FC236}">
                  <a16:creationId xmlns:a16="http://schemas.microsoft.com/office/drawing/2014/main" id="{6F231D8B-C690-49C2-9D4C-CDB931775E73}"/>
                </a:ext>
              </a:extLst>
            </p:cNvPr>
            <p:cNvSpPr/>
            <p:nvPr/>
          </p:nvSpPr>
          <p:spPr>
            <a:xfrm>
              <a:off x="1038568" y="3403602"/>
              <a:ext cx="677333" cy="677333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14</a:t>
              </a:r>
              <a:endParaRPr kumimoji="1" lang="ja-JP" altLang="en-US" sz="2000" dirty="0">
                <a:solidFill>
                  <a:schemeClr val="accent1">
                    <a:lumMod val="40000"/>
                    <a:lumOff val="6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11" name="四角形: 角を丸くする 10">
              <a:extLst>
                <a:ext uri="{FF2B5EF4-FFF2-40B4-BE49-F238E27FC236}">
                  <a16:creationId xmlns:a16="http://schemas.microsoft.com/office/drawing/2014/main" id="{F6AECD45-9F96-4DC3-9042-1E3EB4E55C57}"/>
                </a:ext>
              </a:extLst>
            </p:cNvPr>
            <p:cNvSpPr/>
            <p:nvPr/>
          </p:nvSpPr>
          <p:spPr>
            <a:xfrm>
              <a:off x="1038568" y="4210758"/>
              <a:ext cx="677333" cy="677333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18</a:t>
              </a:r>
              <a:endParaRPr kumimoji="1" lang="ja-JP" altLang="en-US" sz="2000" dirty="0">
                <a:solidFill>
                  <a:schemeClr val="accent1">
                    <a:lumMod val="40000"/>
                    <a:lumOff val="6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96FEEBBA-F6CC-476F-AB5D-FD13E3D4499E}"/>
                </a:ext>
              </a:extLst>
            </p:cNvPr>
            <p:cNvSpPr/>
            <p:nvPr/>
          </p:nvSpPr>
          <p:spPr>
            <a:xfrm>
              <a:off x="1851360" y="982134"/>
              <a:ext cx="677333" cy="677333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3</a:t>
              </a:r>
              <a:endParaRPr kumimoji="1" lang="ja-JP" altLang="en-US" sz="2000" dirty="0">
                <a:solidFill>
                  <a:schemeClr val="accent1">
                    <a:lumMod val="40000"/>
                    <a:lumOff val="6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73DC4E62-76DD-46C9-9A07-577F85D3EE0B}"/>
                </a:ext>
              </a:extLst>
            </p:cNvPr>
            <p:cNvSpPr/>
            <p:nvPr/>
          </p:nvSpPr>
          <p:spPr>
            <a:xfrm>
              <a:off x="1851360" y="1789290"/>
              <a:ext cx="677333" cy="677333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7</a:t>
              </a:r>
              <a:endParaRPr kumimoji="1" lang="ja-JP" altLang="en-US" sz="2000" dirty="0">
                <a:solidFill>
                  <a:schemeClr val="accent1">
                    <a:lumMod val="40000"/>
                    <a:lumOff val="6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14" name="四角形: 角を丸くする 13">
              <a:extLst>
                <a:ext uri="{FF2B5EF4-FFF2-40B4-BE49-F238E27FC236}">
                  <a16:creationId xmlns:a16="http://schemas.microsoft.com/office/drawing/2014/main" id="{0DFCFF84-C16D-4A48-99D2-0997BD2152C2}"/>
                </a:ext>
              </a:extLst>
            </p:cNvPr>
            <p:cNvSpPr/>
            <p:nvPr/>
          </p:nvSpPr>
          <p:spPr>
            <a:xfrm>
              <a:off x="1851360" y="2596446"/>
              <a:ext cx="677333" cy="677333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11</a:t>
              </a:r>
              <a:endParaRPr kumimoji="1" lang="ja-JP" altLang="en-US" sz="2000" dirty="0">
                <a:solidFill>
                  <a:schemeClr val="accent1">
                    <a:lumMod val="40000"/>
                    <a:lumOff val="6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15" name="四角形: 角を丸くする 14">
              <a:extLst>
                <a:ext uri="{FF2B5EF4-FFF2-40B4-BE49-F238E27FC236}">
                  <a16:creationId xmlns:a16="http://schemas.microsoft.com/office/drawing/2014/main" id="{346B126C-BD02-46CC-A088-27BEB525F4D1}"/>
                </a:ext>
              </a:extLst>
            </p:cNvPr>
            <p:cNvSpPr/>
            <p:nvPr/>
          </p:nvSpPr>
          <p:spPr>
            <a:xfrm>
              <a:off x="1851360" y="3403602"/>
              <a:ext cx="677333" cy="677333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15</a:t>
              </a:r>
              <a:endParaRPr kumimoji="1" lang="ja-JP" altLang="en-US" sz="2000" dirty="0">
                <a:solidFill>
                  <a:schemeClr val="accent1">
                    <a:lumMod val="40000"/>
                    <a:lumOff val="6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16" name="四角形: 角を丸くする 15">
              <a:extLst>
                <a:ext uri="{FF2B5EF4-FFF2-40B4-BE49-F238E27FC236}">
                  <a16:creationId xmlns:a16="http://schemas.microsoft.com/office/drawing/2014/main" id="{4D4ADB43-271A-49B7-ACDB-6A602A135777}"/>
                </a:ext>
              </a:extLst>
            </p:cNvPr>
            <p:cNvSpPr/>
            <p:nvPr/>
          </p:nvSpPr>
          <p:spPr>
            <a:xfrm>
              <a:off x="1851360" y="4210758"/>
              <a:ext cx="677333" cy="677333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19</a:t>
              </a:r>
              <a:endParaRPr kumimoji="1" lang="ja-JP" altLang="en-US" sz="2000" dirty="0">
                <a:solidFill>
                  <a:schemeClr val="accent1">
                    <a:lumMod val="40000"/>
                    <a:lumOff val="6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17" name="四角形: 角を丸くする 16">
              <a:extLst>
                <a:ext uri="{FF2B5EF4-FFF2-40B4-BE49-F238E27FC236}">
                  <a16:creationId xmlns:a16="http://schemas.microsoft.com/office/drawing/2014/main" id="{05833D96-A0D7-4A27-8BB7-3A12219FDADF}"/>
                </a:ext>
              </a:extLst>
            </p:cNvPr>
            <p:cNvSpPr/>
            <p:nvPr/>
          </p:nvSpPr>
          <p:spPr>
            <a:xfrm>
              <a:off x="2664151" y="982134"/>
              <a:ext cx="677333" cy="677333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4</a:t>
              </a:r>
              <a:endParaRPr kumimoji="1" lang="ja-JP" altLang="en-US" sz="2000" dirty="0">
                <a:solidFill>
                  <a:schemeClr val="accent1">
                    <a:lumMod val="40000"/>
                    <a:lumOff val="6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18" name="四角形: 角を丸くする 17">
              <a:extLst>
                <a:ext uri="{FF2B5EF4-FFF2-40B4-BE49-F238E27FC236}">
                  <a16:creationId xmlns:a16="http://schemas.microsoft.com/office/drawing/2014/main" id="{1DB67D1D-7C29-4DD4-BF35-877A55127626}"/>
                </a:ext>
              </a:extLst>
            </p:cNvPr>
            <p:cNvSpPr/>
            <p:nvPr/>
          </p:nvSpPr>
          <p:spPr>
            <a:xfrm>
              <a:off x="2664151" y="1789290"/>
              <a:ext cx="677333" cy="677333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8</a:t>
              </a:r>
              <a:endParaRPr kumimoji="1" lang="ja-JP" altLang="en-US" sz="2000" dirty="0">
                <a:solidFill>
                  <a:schemeClr val="accent1">
                    <a:lumMod val="40000"/>
                    <a:lumOff val="6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19" name="四角形: 角を丸くする 18">
              <a:extLst>
                <a:ext uri="{FF2B5EF4-FFF2-40B4-BE49-F238E27FC236}">
                  <a16:creationId xmlns:a16="http://schemas.microsoft.com/office/drawing/2014/main" id="{C659A0A1-B271-45B9-8FE3-A6B139CD81F4}"/>
                </a:ext>
              </a:extLst>
            </p:cNvPr>
            <p:cNvSpPr/>
            <p:nvPr/>
          </p:nvSpPr>
          <p:spPr>
            <a:xfrm>
              <a:off x="2664151" y="2596446"/>
              <a:ext cx="677333" cy="677333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12</a:t>
              </a:r>
              <a:endParaRPr kumimoji="1" lang="ja-JP" altLang="en-US" sz="2000" dirty="0">
                <a:solidFill>
                  <a:schemeClr val="accent1">
                    <a:lumMod val="40000"/>
                    <a:lumOff val="6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20" name="四角形: 角を丸くする 19">
              <a:extLst>
                <a:ext uri="{FF2B5EF4-FFF2-40B4-BE49-F238E27FC236}">
                  <a16:creationId xmlns:a16="http://schemas.microsoft.com/office/drawing/2014/main" id="{63B4BF75-BCF5-45FA-A4AA-DED0FB07FFCF}"/>
                </a:ext>
              </a:extLst>
            </p:cNvPr>
            <p:cNvSpPr/>
            <p:nvPr/>
          </p:nvSpPr>
          <p:spPr>
            <a:xfrm>
              <a:off x="2664151" y="3403602"/>
              <a:ext cx="677333" cy="677333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16</a:t>
              </a:r>
              <a:endParaRPr kumimoji="1" lang="ja-JP" altLang="en-US" sz="2000" dirty="0">
                <a:solidFill>
                  <a:schemeClr val="accent1">
                    <a:lumMod val="40000"/>
                    <a:lumOff val="6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21" name="四角形: 角を丸くする 20">
              <a:extLst>
                <a:ext uri="{FF2B5EF4-FFF2-40B4-BE49-F238E27FC236}">
                  <a16:creationId xmlns:a16="http://schemas.microsoft.com/office/drawing/2014/main" id="{B01102B2-AEDE-46E6-8C68-F38E60C2F21E}"/>
                </a:ext>
              </a:extLst>
            </p:cNvPr>
            <p:cNvSpPr/>
            <p:nvPr/>
          </p:nvSpPr>
          <p:spPr>
            <a:xfrm>
              <a:off x="2664151" y="4210758"/>
              <a:ext cx="677333" cy="677333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20</a:t>
              </a:r>
              <a:endParaRPr kumimoji="1" lang="ja-JP" altLang="en-US" sz="2000" dirty="0">
                <a:solidFill>
                  <a:schemeClr val="accent1">
                    <a:lumMod val="40000"/>
                    <a:lumOff val="6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DDA46BBC-2526-4FA8-ABE4-A1D191982289}"/>
                </a:ext>
              </a:extLst>
            </p:cNvPr>
            <p:cNvSpPr txBox="1"/>
            <p:nvPr/>
          </p:nvSpPr>
          <p:spPr>
            <a:xfrm>
              <a:off x="191909" y="148734"/>
              <a:ext cx="31981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2000" b="1" dirty="0">
                  <a:solidFill>
                    <a:schemeClr val="accent1">
                      <a:lumMod val="75000"/>
                    </a:schemeClr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スタンプラリーカード</a:t>
              </a:r>
            </a:p>
          </p:txBody>
        </p: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CB30CE36-8ABE-437F-9358-D455B7244CED}"/>
                </a:ext>
              </a:extLst>
            </p:cNvPr>
            <p:cNvGrpSpPr/>
            <p:nvPr/>
          </p:nvGrpSpPr>
          <p:grpSpPr>
            <a:xfrm>
              <a:off x="214485" y="640491"/>
              <a:ext cx="677334" cy="344312"/>
              <a:chOff x="237063" y="617913"/>
              <a:chExt cx="677334" cy="344312"/>
            </a:xfrm>
          </p:grpSpPr>
          <p:sp>
            <p:nvSpPr>
              <p:cNvPr id="25" name="二等辺三角形 24">
                <a:extLst>
                  <a:ext uri="{FF2B5EF4-FFF2-40B4-BE49-F238E27FC236}">
                    <a16:creationId xmlns:a16="http://schemas.microsoft.com/office/drawing/2014/main" id="{83FE0E37-E9AA-4DBB-A0EB-E446FDAE0272}"/>
                  </a:ext>
                </a:extLst>
              </p:cNvPr>
              <p:cNvSpPr/>
              <p:nvPr/>
            </p:nvSpPr>
            <p:spPr>
              <a:xfrm rot="10800000">
                <a:off x="237063" y="832402"/>
                <a:ext cx="677333" cy="129823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正方形/長方形 23">
                <a:extLst>
                  <a:ext uri="{FF2B5EF4-FFF2-40B4-BE49-F238E27FC236}">
                    <a16:creationId xmlns:a16="http://schemas.microsoft.com/office/drawing/2014/main" id="{E4152D37-E17F-45F7-99EA-F9660A95A9D7}"/>
                  </a:ext>
                </a:extLst>
              </p:cNvPr>
              <p:cNvSpPr/>
              <p:nvPr/>
            </p:nvSpPr>
            <p:spPr>
              <a:xfrm>
                <a:off x="237064" y="617913"/>
                <a:ext cx="677333" cy="21448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ja-JP" altLang="en-US" sz="800" b="1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スタート</a:t>
                </a:r>
              </a:p>
            </p:txBody>
          </p:sp>
        </p:grp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724BCCD5-0922-4F40-8438-4A8C668EDBA2}"/>
                </a:ext>
              </a:extLst>
            </p:cNvPr>
            <p:cNvGrpSpPr/>
            <p:nvPr/>
          </p:nvGrpSpPr>
          <p:grpSpPr>
            <a:xfrm>
              <a:off x="2664151" y="4888091"/>
              <a:ext cx="677334" cy="349959"/>
              <a:chOff x="237063" y="482443"/>
              <a:chExt cx="677334" cy="349959"/>
            </a:xfrm>
          </p:grpSpPr>
          <p:sp>
            <p:nvSpPr>
              <p:cNvPr id="29" name="二等辺三角形 28">
                <a:extLst>
                  <a:ext uri="{FF2B5EF4-FFF2-40B4-BE49-F238E27FC236}">
                    <a16:creationId xmlns:a16="http://schemas.microsoft.com/office/drawing/2014/main" id="{7E2F83A4-8CD5-472C-AF41-7812C84D99C6}"/>
                  </a:ext>
                </a:extLst>
              </p:cNvPr>
              <p:cNvSpPr/>
              <p:nvPr/>
            </p:nvSpPr>
            <p:spPr>
              <a:xfrm>
                <a:off x="237063" y="482443"/>
                <a:ext cx="677333" cy="129823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正方形/長方形 29">
                <a:extLst>
                  <a:ext uri="{FF2B5EF4-FFF2-40B4-BE49-F238E27FC236}">
                    <a16:creationId xmlns:a16="http://schemas.microsoft.com/office/drawing/2014/main" id="{EC6ACAC8-0D63-4A05-BF5C-57700FD51556}"/>
                  </a:ext>
                </a:extLst>
              </p:cNvPr>
              <p:cNvSpPr/>
              <p:nvPr/>
            </p:nvSpPr>
            <p:spPr>
              <a:xfrm>
                <a:off x="237064" y="617913"/>
                <a:ext cx="677333" cy="21448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ja-JP" altLang="en-US" sz="800" b="1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ゴール</a:t>
                </a:r>
              </a:p>
            </p:txBody>
          </p:sp>
        </p:grp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7B45DED1-C2CA-4E3F-BC78-F173810012E1}"/>
                </a:ext>
              </a:extLst>
            </p:cNvPr>
            <p:cNvSpPr/>
            <p:nvPr/>
          </p:nvSpPr>
          <p:spPr>
            <a:xfrm>
              <a:off x="45155" y="45155"/>
              <a:ext cx="3457752" cy="5275263"/>
            </a:xfrm>
            <a:prstGeom prst="rect">
              <a:avLst/>
            </a:prstGeom>
            <a:noFill/>
            <a:ln w="69850" cmpd="tri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E0F487B0-E1A8-4752-92C0-9C43E786EBC7}"/>
                </a:ext>
              </a:extLst>
            </p:cNvPr>
            <p:cNvSpPr txBox="1"/>
            <p:nvPr/>
          </p:nvSpPr>
          <p:spPr>
            <a:xfrm>
              <a:off x="914369" y="620778"/>
              <a:ext cx="261108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solidFill>
                    <a:schemeClr val="accent1">
                      <a:lumMod val="75000"/>
                    </a:schemeClr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　　年　　月　　日～　　　年　　月　　日</a:t>
              </a:r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692F3241-5A95-455D-B17D-EA0298D24AFA}"/>
                </a:ext>
              </a:extLst>
            </p:cNvPr>
            <p:cNvSpPr txBox="1"/>
            <p:nvPr/>
          </p:nvSpPr>
          <p:spPr>
            <a:xfrm>
              <a:off x="90308" y="4893738"/>
              <a:ext cx="26110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solidFill>
                    <a:schemeClr val="accent1">
                      <a:lumMod val="75000"/>
                    </a:schemeClr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＊スタンプを</a:t>
              </a:r>
              <a:r>
                <a:rPr kumimoji="1" lang="en-US" altLang="ja-JP" sz="900" dirty="0">
                  <a:solidFill>
                    <a:schemeClr val="accent1">
                      <a:lumMod val="75000"/>
                    </a:schemeClr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20</a:t>
              </a:r>
              <a:r>
                <a:rPr kumimoji="1" lang="ja-JP" altLang="en-US" sz="900" dirty="0">
                  <a:solidFill>
                    <a:schemeClr val="accent1">
                      <a:lumMod val="75000"/>
                    </a:schemeClr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個集めると、〇〇〇〇〇</a:t>
              </a:r>
              <a:endParaRPr kumimoji="1" lang="en-US" altLang="ja-JP" sz="900" dirty="0">
                <a:solidFill>
                  <a:schemeClr val="accent1">
                    <a:lumMod val="7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endParaRPr kumimoji="1" lang="en-US" altLang="ja-JP" sz="900" dirty="0">
                <a:solidFill>
                  <a:schemeClr val="accent1">
                    <a:lumMod val="7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E24CD8F4-8F37-40EB-9F66-FDC374826C04}"/>
              </a:ext>
            </a:extLst>
          </p:cNvPr>
          <p:cNvGrpSpPr/>
          <p:nvPr/>
        </p:nvGrpSpPr>
        <p:grpSpPr>
          <a:xfrm>
            <a:off x="3649627" y="45155"/>
            <a:ext cx="3480303" cy="5275263"/>
            <a:chOff x="45155" y="45155"/>
            <a:chExt cx="3480303" cy="5275263"/>
          </a:xfrm>
        </p:grpSpPr>
        <p:sp>
          <p:nvSpPr>
            <p:cNvPr id="37" name="四角形: 角を丸くする 36">
              <a:extLst>
                <a:ext uri="{FF2B5EF4-FFF2-40B4-BE49-F238E27FC236}">
                  <a16:creationId xmlns:a16="http://schemas.microsoft.com/office/drawing/2014/main" id="{2A47B4E7-FC76-475C-B629-7834F76E953B}"/>
                </a:ext>
              </a:extLst>
            </p:cNvPr>
            <p:cNvSpPr/>
            <p:nvPr/>
          </p:nvSpPr>
          <p:spPr>
            <a:xfrm>
              <a:off x="225776" y="982134"/>
              <a:ext cx="677333" cy="677333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1</a:t>
              </a:r>
            </a:p>
          </p:txBody>
        </p:sp>
        <p:sp>
          <p:nvSpPr>
            <p:cNvPr id="38" name="四角形: 角を丸くする 37">
              <a:extLst>
                <a:ext uri="{FF2B5EF4-FFF2-40B4-BE49-F238E27FC236}">
                  <a16:creationId xmlns:a16="http://schemas.microsoft.com/office/drawing/2014/main" id="{19F9181D-A83F-490A-90B1-4282867419AD}"/>
                </a:ext>
              </a:extLst>
            </p:cNvPr>
            <p:cNvSpPr/>
            <p:nvPr/>
          </p:nvSpPr>
          <p:spPr>
            <a:xfrm>
              <a:off x="225776" y="1789290"/>
              <a:ext cx="677333" cy="677333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5</a:t>
              </a:r>
              <a:endParaRPr kumimoji="1" lang="ja-JP" altLang="en-US" sz="2000" dirty="0">
                <a:solidFill>
                  <a:schemeClr val="accent1">
                    <a:lumMod val="40000"/>
                    <a:lumOff val="6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39" name="四角形: 角を丸くする 38">
              <a:extLst>
                <a:ext uri="{FF2B5EF4-FFF2-40B4-BE49-F238E27FC236}">
                  <a16:creationId xmlns:a16="http://schemas.microsoft.com/office/drawing/2014/main" id="{DBA8346A-885F-474D-9AB3-C015BF08A583}"/>
                </a:ext>
              </a:extLst>
            </p:cNvPr>
            <p:cNvSpPr/>
            <p:nvPr/>
          </p:nvSpPr>
          <p:spPr>
            <a:xfrm>
              <a:off x="225776" y="2596446"/>
              <a:ext cx="677333" cy="677333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9</a:t>
              </a:r>
              <a:endParaRPr kumimoji="1" lang="ja-JP" altLang="en-US" sz="2000" dirty="0">
                <a:solidFill>
                  <a:schemeClr val="accent1">
                    <a:lumMod val="40000"/>
                    <a:lumOff val="6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40" name="四角形: 角を丸くする 39">
              <a:extLst>
                <a:ext uri="{FF2B5EF4-FFF2-40B4-BE49-F238E27FC236}">
                  <a16:creationId xmlns:a16="http://schemas.microsoft.com/office/drawing/2014/main" id="{4B44C730-139D-46C2-8BD8-59350620CA6D}"/>
                </a:ext>
              </a:extLst>
            </p:cNvPr>
            <p:cNvSpPr/>
            <p:nvPr/>
          </p:nvSpPr>
          <p:spPr>
            <a:xfrm>
              <a:off x="225776" y="3403602"/>
              <a:ext cx="677333" cy="677333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13</a:t>
              </a:r>
              <a:endParaRPr kumimoji="1" lang="ja-JP" altLang="en-US" sz="2000" dirty="0">
                <a:solidFill>
                  <a:schemeClr val="accent1">
                    <a:lumMod val="40000"/>
                    <a:lumOff val="6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41" name="四角形: 角を丸くする 40">
              <a:extLst>
                <a:ext uri="{FF2B5EF4-FFF2-40B4-BE49-F238E27FC236}">
                  <a16:creationId xmlns:a16="http://schemas.microsoft.com/office/drawing/2014/main" id="{69169D31-98F2-44AF-9FD7-2335ED707E35}"/>
                </a:ext>
              </a:extLst>
            </p:cNvPr>
            <p:cNvSpPr/>
            <p:nvPr/>
          </p:nvSpPr>
          <p:spPr>
            <a:xfrm>
              <a:off x="225776" y="4210758"/>
              <a:ext cx="677333" cy="677333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17</a:t>
              </a:r>
              <a:endParaRPr kumimoji="1" lang="ja-JP" altLang="en-US" sz="2000" dirty="0">
                <a:solidFill>
                  <a:schemeClr val="accent1">
                    <a:lumMod val="40000"/>
                    <a:lumOff val="6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42" name="四角形: 角を丸くする 41">
              <a:extLst>
                <a:ext uri="{FF2B5EF4-FFF2-40B4-BE49-F238E27FC236}">
                  <a16:creationId xmlns:a16="http://schemas.microsoft.com/office/drawing/2014/main" id="{A54C6E8A-9200-4826-A491-DD2D85BE58C3}"/>
                </a:ext>
              </a:extLst>
            </p:cNvPr>
            <p:cNvSpPr/>
            <p:nvPr/>
          </p:nvSpPr>
          <p:spPr>
            <a:xfrm>
              <a:off x="1038568" y="982134"/>
              <a:ext cx="677333" cy="677333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2</a:t>
              </a:r>
              <a:endParaRPr kumimoji="1" lang="ja-JP" altLang="en-US" sz="2000" dirty="0">
                <a:solidFill>
                  <a:schemeClr val="accent1">
                    <a:lumMod val="40000"/>
                    <a:lumOff val="6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43" name="四角形: 角を丸くする 42">
              <a:extLst>
                <a:ext uri="{FF2B5EF4-FFF2-40B4-BE49-F238E27FC236}">
                  <a16:creationId xmlns:a16="http://schemas.microsoft.com/office/drawing/2014/main" id="{CF3BBC33-CAFD-4035-A29B-8A1BB6BB407E}"/>
                </a:ext>
              </a:extLst>
            </p:cNvPr>
            <p:cNvSpPr/>
            <p:nvPr/>
          </p:nvSpPr>
          <p:spPr>
            <a:xfrm>
              <a:off x="1038568" y="1789290"/>
              <a:ext cx="677333" cy="677333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6</a:t>
              </a:r>
              <a:endParaRPr kumimoji="1" lang="ja-JP" altLang="en-US" sz="2000" dirty="0">
                <a:solidFill>
                  <a:schemeClr val="accent1">
                    <a:lumMod val="40000"/>
                    <a:lumOff val="6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44" name="四角形: 角を丸くする 43">
              <a:extLst>
                <a:ext uri="{FF2B5EF4-FFF2-40B4-BE49-F238E27FC236}">
                  <a16:creationId xmlns:a16="http://schemas.microsoft.com/office/drawing/2014/main" id="{D105B0A8-F32F-4F4E-A007-B13979C23A3C}"/>
                </a:ext>
              </a:extLst>
            </p:cNvPr>
            <p:cNvSpPr/>
            <p:nvPr/>
          </p:nvSpPr>
          <p:spPr>
            <a:xfrm>
              <a:off x="1038568" y="2596446"/>
              <a:ext cx="677333" cy="677333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10</a:t>
              </a:r>
              <a:endParaRPr kumimoji="1" lang="ja-JP" altLang="en-US" sz="2000" dirty="0">
                <a:solidFill>
                  <a:schemeClr val="accent1">
                    <a:lumMod val="40000"/>
                    <a:lumOff val="6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45" name="四角形: 角を丸くする 44">
              <a:extLst>
                <a:ext uri="{FF2B5EF4-FFF2-40B4-BE49-F238E27FC236}">
                  <a16:creationId xmlns:a16="http://schemas.microsoft.com/office/drawing/2014/main" id="{C848F92C-0EF5-4D2F-A0C1-A3BDEE448393}"/>
                </a:ext>
              </a:extLst>
            </p:cNvPr>
            <p:cNvSpPr/>
            <p:nvPr/>
          </p:nvSpPr>
          <p:spPr>
            <a:xfrm>
              <a:off x="1038568" y="3403602"/>
              <a:ext cx="677333" cy="677333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14</a:t>
              </a:r>
              <a:endParaRPr kumimoji="1" lang="ja-JP" altLang="en-US" sz="2000" dirty="0">
                <a:solidFill>
                  <a:schemeClr val="accent1">
                    <a:lumMod val="40000"/>
                    <a:lumOff val="6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46" name="四角形: 角を丸くする 45">
              <a:extLst>
                <a:ext uri="{FF2B5EF4-FFF2-40B4-BE49-F238E27FC236}">
                  <a16:creationId xmlns:a16="http://schemas.microsoft.com/office/drawing/2014/main" id="{1FC1FB78-790F-4E54-892E-18052AE0D94F}"/>
                </a:ext>
              </a:extLst>
            </p:cNvPr>
            <p:cNvSpPr/>
            <p:nvPr/>
          </p:nvSpPr>
          <p:spPr>
            <a:xfrm>
              <a:off x="1038568" y="4210758"/>
              <a:ext cx="677333" cy="677333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18</a:t>
              </a:r>
              <a:endParaRPr kumimoji="1" lang="ja-JP" altLang="en-US" sz="2000" dirty="0">
                <a:solidFill>
                  <a:schemeClr val="accent1">
                    <a:lumMod val="40000"/>
                    <a:lumOff val="6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47" name="四角形: 角を丸くする 46">
              <a:extLst>
                <a:ext uri="{FF2B5EF4-FFF2-40B4-BE49-F238E27FC236}">
                  <a16:creationId xmlns:a16="http://schemas.microsoft.com/office/drawing/2014/main" id="{AF4B3CC3-C34B-418B-9E3C-9BCF593E33C2}"/>
                </a:ext>
              </a:extLst>
            </p:cNvPr>
            <p:cNvSpPr/>
            <p:nvPr/>
          </p:nvSpPr>
          <p:spPr>
            <a:xfrm>
              <a:off x="1851360" y="982134"/>
              <a:ext cx="677333" cy="677333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3</a:t>
              </a:r>
              <a:endParaRPr kumimoji="1" lang="ja-JP" altLang="en-US" sz="2000" dirty="0">
                <a:solidFill>
                  <a:schemeClr val="accent1">
                    <a:lumMod val="40000"/>
                    <a:lumOff val="6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48" name="四角形: 角を丸くする 47">
              <a:extLst>
                <a:ext uri="{FF2B5EF4-FFF2-40B4-BE49-F238E27FC236}">
                  <a16:creationId xmlns:a16="http://schemas.microsoft.com/office/drawing/2014/main" id="{93C417C5-A5CC-4E13-B826-0AEA13E87B59}"/>
                </a:ext>
              </a:extLst>
            </p:cNvPr>
            <p:cNvSpPr/>
            <p:nvPr/>
          </p:nvSpPr>
          <p:spPr>
            <a:xfrm>
              <a:off x="1851360" y="1789290"/>
              <a:ext cx="677333" cy="677333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7</a:t>
              </a:r>
              <a:endParaRPr kumimoji="1" lang="ja-JP" altLang="en-US" sz="2000" dirty="0">
                <a:solidFill>
                  <a:schemeClr val="accent1">
                    <a:lumMod val="40000"/>
                    <a:lumOff val="6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49" name="四角形: 角を丸くする 48">
              <a:extLst>
                <a:ext uri="{FF2B5EF4-FFF2-40B4-BE49-F238E27FC236}">
                  <a16:creationId xmlns:a16="http://schemas.microsoft.com/office/drawing/2014/main" id="{5FA4AE28-7668-4D4A-BC04-54B8684BC617}"/>
                </a:ext>
              </a:extLst>
            </p:cNvPr>
            <p:cNvSpPr/>
            <p:nvPr/>
          </p:nvSpPr>
          <p:spPr>
            <a:xfrm>
              <a:off x="1851360" y="2596446"/>
              <a:ext cx="677333" cy="677333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11</a:t>
              </a:r>
              <a:endParaRPr kumimoji="1" lang="ja-JP" altLang="en-US" sz="2000" dirty="0">
                <a:solidFill>
                  <a:schemeClr val="accent1">
                    <a:lumMod val="40000"/>
                    <a:lumOff val="6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50" name="四角形: 角を丸くする 49">
              <a:extLst>
                <a:ext uri="{FF2B5EF4-FFF2-40B4-BE49-F238E27FC236}">
                  <a16:creationId xmlns:a16="http://schemas.microsoft.com/office/drawing/2014/main" id="{02359A35-894F-47EF-98DD-87CB1577F2DC}"/>
                </a:ext>
              </a:extLst>
            </p:cNvPr>
            <p:cNvSpPr/>
            <p:nvPr/>
          </p:nvSpPr>
          <p:spPr>
            <a:xfrm>
              <a:off x="1851360" y="3403602"/>
              <a:ext cx="677333" cy="677333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15</a:t>
              </a:r>
              <a:endParaRPr kumimoji="1" lang="ja-JP" altLang="en-US" sz="2000" dirty="0">
                <a:solidFill>
                  <a:schemeClr val="accent1">
                    <a:lumMod val="40000"/>
                    <a:lumOff val="6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51" name="四角形: 角を丸くする 50">
              <a:extLst>
                <a:ext uri="{FF2B5EF4-FFF2-40B4-BE49-F238E27FC236}">
                  <a16:creationId xmlns:a16="http://schemas.microsoft.com/office/drawing/2014/main" id="{99D06A51-207C-4400-8A80-955674A09088}"/>
                </a:ext>
              </a:extLst>
            </p:cNvPr>
            <p:cNvSpPr/>
            <p:nvPr/>
          </p:nvSpPr>
          <p:spPr>
            <a:xfrm>
              <a:off x="1851360" y="4210758"/>
              <a:ext cx="677333" cy="677333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19</a:t>
              </a:r>
              <a:endParaRPr kumimoji="1" lang="ja-JP" altLang="en-US" sz="2000" dirty="0">
                <a:solidFill>
                  <a:schemeClr val="accent1">
                    <a:lumMod val="40000"/>
                    <a:lumOff val="6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52" name="四角形: 角を丸くする 51">
              <a:extLst>
                <a:ext uri="{FF2B5EF4-FFF2-40B4-BE49-F238E27FC236}">
                  <a16:creationId xmlns:a16="http://schemas.microsoft.com/office/drawing/2014/main" id="{235ED99F-3D1B-4ECB-B2ED-BF254F405DDA}"/>
                </a:ext>
              </a:extLst>
            </p:cNvPr>
            <p:cNvSpPr/>
            <p:nvPr/>
          </p:nvSpPr>
          <p:spPr>
            <a:xfrm>
              <a:off x="2664151" y="982134"/>
              <a:ext cx="677333" cy="677333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4</a:t>
              </a:r>
              <a:endParaRPr kumimoji="1" lang="ja-JP" altLang="en-US" sz="2000" dirty="0">
                <a:solidFill>
                  <a:schemeClr val="accent1">
                    <a:lumMod val="40000"/>
                    <a:lumOff val="6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53" name="四角形: 角を丸くする 52">
              <a:extLst>
                <a:ext uri="{FF2B5EF4-FFF2-40B4-BE49-F238E27FC236}">
                  <a16:creationId xmlns:a16="http://schemas.microsoft.com/office/drawing/2014/main" id="{39FA1715-D2CC-4174-B0CE-98853EDBC429}"/>
                </a:ext>
              </a:extLst>
            </p:cNvPr>
            <p:cNvSpPr/>
            <p:nvPr/>
          </p:nvSpPr>
          <p:spPr>
            <a:xfrm>
              <a:off x="2664151" y="1789290"/>
              <a:ext cx="677333" cy="677333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8</a:t>
              </a:r>
              <a:endParaRPr kumimoji="1" lang="ja-JP" altLang="en-US" sz="2000" dirty="0">
                <a:solidFill>
                  <a:schemeClr val="accent1">
                    <a:lumMod val="40000"/>
                    <a:lumOff val="6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54" name="四角形: 角を丸くする 53">
              <a:extLst>
                <a:ext uri="{FF2B5EF4-FFF2-40B4-BE49-F238E27FC236}">
                  <a16:creationId xmlns:a16="http://schemas.microsoft.com/office/drawing/2014/main" id="{5C2B9125-E62B-4B80-929E-79C74D8B0F6E}"/>
                </a:ext>
              </a:extLst>
            </p:cNvPr>
            <p:cNvSpPr/>
            <p:nvPr/>
          </p:nvSpPr>
          <p:spPr>
            <a:xfrm>
              <a:off x="2664151" y="2596446"/>
              <a:ext cx="677333" cy="677333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12</a:t>
              </a:r>
              <a:endParaRPr kumimoji="1" lang="ja-JP" altLang="en-US" sz="2000" dirty="0">
                <a:solidFill>
                  <a:schemeClr val="accent1">
                    <a:lumMod val="40000"/>
                    <a:lumOff val="6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55" name="四角形: 角を丸くする 54">
              <a:extLst>
                <a:ext uri="{FF2B5EF4-FFF2-40B4-BE49-F238E27FC236}">
                  <a16:creationId xmlns:a16="http://schemas.microsoft.com/office/drawing/2014/main" id="{19105180-12FC-412F-ABBC-E2691C2ED610}"/>
                </a:ext>
              </a:extLst>
            </p:cNvPr>
            <p:cNvSpPr/>
            <p:nvPr/>
          </p:nvSpPr>
          <p:spPr>
            <a:xfrm>
              <a:off x="2664151" y="3403602"/>
              <a:ext cx="677333" cy="677333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16</a:t>
              </a:r>
              <a:endParaRPr kumimoji="1" lang="ja-JP" altLang="en-US" sz="2000" dirty="0">
                <a:solidFill>
                  <a:schemeClr val="accent1">
                    <a:lumMod val="40000"/>
                    <a:lumOff val="6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56" name="四角形: 角を丸くする 55">
              <a:extLst>
                <a:ext uri="{FF2B5EF4-FFF2-40B4-BE49-F238E27FC236}">
                  <a16:creationId xmlns:a16="http://schemas.microsoft.com/office/drawing/2014/main" id="{ED04563B-598A-44EF-9A83-4F7B45B3FD6E}"/>
                </a:ext>
              </a:extLst>
            </p:cNvPr>
            <p:cNvSpPr/>
            <p:nvPr/>
          </p:nvSpPr>
          <p:spPr>
            <a:xfrm>
              <a:off x="2664151" y="4210758"/>
              <a:ext cx="677333" cy="677333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accent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2000" dirty="0">
                  <a:solidFill>
                    <a:schemeClr val="accent1">
                      <a:lumMod val="40000"/>
                      <a:lumOff val="60000"/>
                    </a:schemeClr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20</a:t>
              </a:r>
              <a:endParaRPr kumimoji="1" lang="ja-JP" altLang="en-US" sz="2000" dirty="0">
                <a:solidFill>
                  <a:schemeClr val="accent1">
                    <a:lumMod val="40000"/>
                    <a:lumOff val="60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57" name="テキスト ボックス 56">
              <a:extLst>
                <a:ext uri="{FF2B5EF4-FFF2-40B4-BE49-F238E27FC236}">
                  <a16:creationId xmlns:a16="http://schemas.microsoft.com/office/drawing/2014/main" id="{7FC45525-B76C-433A-AC15-429501071DD3}"/>
                </a:ext>
              </a:extLst>
            </p:cNvPr>
            <p:cNvSpPr txBox="1"/>
            <p:nvPr/>
          </p:nvSpPr>
          <p:spPr>
            <a:xfrm>
              <a:off x="191909" y="148734"/>
              <a:ext cx="31981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2000" b="1" dirty="0">
                  <a:solidFill>
                    <a:schemeClr val="accent1">
                      <a:lumMod val="75000"/>
                    </a:schemeClr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スタンプラリーカード</a:t>
              </a:r>
            </a:p>
          </p:txBody>
        </p: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3064A768-7C2A-4FA3-8F4B-ABD5AB520857}"/>
                </a:ext>
              </a:extLst>
            </p:cNvPr>
            <p:cNvGrpSpPr/>
            <p:nvPr/>
          </p:nvGrpSpPr>
          <p:grpSpPr>
            <a:xfrm>
              <a:off x="214485" y="640491"/>
              <a:ext cx="677334" cy="344312"/>
              <a:chOff x="237063" y="617913"/>
              <a:chExt cx="677334" cy="344312"/>
            </a:xfrm>
          </p:grpSpPr>
          <p:sp>
            <p:nvSpPr>
              <p:cNvPr id="65" name="二等辺三角形 64">
                <a:extLst>
                  <a:ext uri="{FF2B5EF4-FFF2-40B4-BE49-F238E27FC236}">
                    <a16:creationId xmlns:a16="http://schemas.microsoft.com/office/drawing/2014/main" id="{2B6A0C2A-C5B8-4D16-8EA7-6B6F34FCF770}"/>
                  </a:ext>
                </a:extLst>
              </p:cNvPr>
              <p:cNvSpPr/>
              <p:nvPr/>
            </p:nvSpPr>
            <p:spPr>
              <a:xfrm rot="10800000">
                <a:off x="237063" y="832402"/>
                <a:ext cx="677333" cy="129823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正方形/長方形 65">
                <a:extLst>
                  <a:ext uri="{FF2B5EF4-FFF2-40B4-BE49-F238E27FC236}">
                    <a16:creationId xmlns:a16="http://schemas.microsoft.com/office/drawing/2014/main" id="{DC2C09A6-84F5-4833-993D-EDABCDA01B42}"/>
                  </a:ext>
                </a:extLst>
              </p:cNvPr>
              <p:cNvSpPr/>
              <p:nvPr/>
            </p:nvSpPr>
            <p:spPr>
              <a:xfrm>
                <a:off x="237064" y="617913"/>
                <a:ext cx="677333" cy="21448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ja-JP" altLang="en-US" sz="800" b="1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スタート</a:t>
                </a:r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499DF746-D2D1-43ED-9DE7-98C89B9BAF96}"/>
                </a:ext>
              </a:extLst>
            </p:cNvPr>
            <p:cNvGrpSpPr/>
            <p:nvPr/>
          </p:nvGrpSpPr>
          <p:grpSpPr>
            <a:xfrm>
              <a:off x="2664151" y="4888091"/>
              <a:ext cx="677334" cy="349959"/>
              <a:chOff x="237063" y="482443"/>
              <a:chExt cx="677334" cy="349959"/>
            </a:xfrm>
          </p:grpSpPr>
          <p:sp>
            <p:nvSpPr>
              <p:cNvPr id="63" name="二等辺三角形 62">
                <a:extLst>
                  <a:ext uri="{FF2B5EF4-FFF2-40B4-BE49-F238E27FC236}">
                    <a16:creationId xmlns:a16="http://schemas.microsoft.com/office/drawing/2014/main" id="{8C475642-860B-4013-A978-FD2040BE3739}"/>
                  </a:ext>
                </a:extLst>
              </p:cNvPr>
              <p:cNvSpPr/>
              <p:nvPr/>
            </p:nvSpPr>
            <p:spPr>
              <a:xfrm>
                <a:off x="237063" y="482443"/>
                <a:ext cx="677333" cy="129823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正方形/長方形 63">
                <a:extLst>
                  <a:ext uri="{FF2B5EF4-FFF2-40B4-BE49-F238E27FC236}">
                    <a16:creationId xmlns:a16="http://schemas.microsoft.com/office/drawing/2014/main" id="{55B36B61-FE0D-4321-8259-16622C6C270E}"/>
                  </a:ext>
                </a:extLst>
              </p:cNvPr>
              <p:cNvSpPr/>
              <p:nvPr/>
            </p:nvSpPr>
            <p:spPr>
              <a:xfrm>
                <a:off x="237064" y="617913"/>
                <a:ext cx="677333" cy="21448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ja-JP" altLang="en-US" sz="800" b="1" dirty="0">
                    <a:latin typeface="HG丸ｺﾞｼｯｸM-PRO" panose="020F0600000000000000" pitchFamily="50" charset="-128"/>
                    <a:ea typeface="HG丸ｺﾞｼｯｸM-PRO" panose="020F0600000000000000" pitchFamily="50" charset="-128"/>
                  </a:rPr>
                  <a:t>ゴール</a:t>
                </a:r>
              </a:p>
            </p:txBody>
          </p:sp>
        </p:grp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82798A74-D595-4A38-86BC-10F70B445763}"/>
                </a:ext>
              </a:extLst>
            </p:cNvPr>
            <p:cNvSpPr/>
            <p:nvPr/>
          </p:nvSpPr>
          <p:spPr>
            <a:xfrm>
              <a:off x="45155" y="45155"/>
              <a:ext cx="3457752" cy="5275263"/>
            </a:xfrm>
            <a:prstGeom prst="rect">
              <a:avLst/>
            </a:prstGeom>
            <a:noFill/>
            <a:ln w="69850" cmpd="tri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テキスト ボックス 60">
              <a:extLst>
                <a:ext uri="{FF2B5EF4-FFF2-40B4-BE49-F238E27FC236}">
                  <a16:creationId xmlns:a16="http://schemas.microsoft.com/office/drawing/2014/main" id="{5B7D575C-AC5A-4638-8B4A-37CE51DE9FB7}"/>
                </a:ext>
              </a:extLst>
            </p:cNvPr>
            <p:cNvSpPr txBox="1"/>
            <p:nvPr/>
          </p:nvSpPr>
          <p:spPr>
            <a:xfrm>
              <a:off x="914369" y="621479"/>
              <a:ext cx="261108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solidFill>
                    <a:schemeClr val="accent1">
                      <a:lumMod val="75000"/>
                    </a:schemeClr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　　年　　月　　日～　　　年　　月　　日</a:t>
              </a:r>
            </a:p>
          </p:txBody>
        </p:sp>
        <p:sp>
          <p:nvSpPr>
            <p:cNvPr id="62" name="テキスト ボックス 61">
              <a:extLst>
                <a:ext uri="{FF2B5EF4-FFF2-40B4-BE49-F238E27FC236}">
                  <a16:creationId xmlns:a16="http://schemas.microsoft.com/office/drawing/2014/main" id="{6388310B-3804-49C9-B30A-DB638DC6063E}"/>
                </a:ext>
              </a:extLst>
            </p:cNvPr>
            <p:cNvSpPr txBox="1"/>
            <p:nvPr/>
          </p:nvSpPr>
          <p:spPr>
            <a:xfrm>
              <a:off x="90308" y="4893738"/>
              <a:ext cx="26110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solidFill>
                    <a:schemeClr val="accent1">
                      <a:lumMod val="75000"/>
                    </a:schemeClr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＊スタンプを</a:t>
              </a:r>
              <a:r>
                <a:rPr kumimoji="1" lang="en-US" altLang="ja-JP" sz="900" dirty="0">
                  <a:solidFill>
                    <a:schemeClr val="accent1">
                      <a:lumMod val="75000"/>
                    </a:schemeClr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20</a:t>
              </a:r>
              <a:r>
                <a:rPr kumimoji="1" lang="ja-JP" altLang="en-US" sz="900" dirty="0">
                  <a:solidFill>
                    <a:schemeClr val="accent1">
                      <a:lumMod val="75000"/>
                    </a:schemeClr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個集めると、〇〇〇〇〇</a:t>
              </a:r>
              <a:endParaRPr kumimoji="1" lang="en-US" altLang="ja-JP" sz="900" dirty="0">
                <a:solidFill>
                  <a:schemeClr val="accent1">
                    <a:lumMod val="7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endParaRPr kumimoji="1" lang="en-US" altLang="ja-JP" sz="900" dirty="0">
                <a:solidFill>
                  <a:schemeClr val="accent1">
                    <a:lumMod val="7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151290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</TotalTime>
  <Words>64</Words>
  <Application>Microsoft Office PowerPoint</Application>
  <PresentationFormat>B5 (ISO) 176x250 mm</PresentationFormat>
  <Paragraphs>50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HG丸ｺﾞｼｯｸM-PRO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-</cp:lastModifiedBy>
  <cp:revision>19</cp:revision>
  <dcterms:created xsi:type="dcterms:W3CDTF">2017-08-07T11:55:27Z</dcterms:created>
  <dcterms:modified xsi:type="dcterms:W3CDTF">2017-08-17T15:20:51Z</dcterms:modified>
</cp:coreProperties>
</file>