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FFF66"/>
    <a:srgbClr val="000000"/>
    <a:srgbClr val="66FF33"/>
    <a:srgbClr val="33CC33"/>
    <a:srgbClr val="5B9BD5"/>
    <a:srgbClr val="2F528F"/>
    <a:srgbClr val="FF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1FB9323-501B-40D9-AFE1-DF585E328602}"/>
              </a:ext>
            </a:extLst>
          </p:cNvPr>
          <p:cNvSpPr txBox="1"/>
          <p:nvPr/>
        </p:nvSpPr>
        <p:spPr>
          <a:xfrm>
            <a:off x="930965" y="741040"/>
            <a:ext cx="804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タイトル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B14E700-82D2-49D7-AF5F-CC7037E6DAA4}"/>
              </a:ext>
            </a:extLst>
          </p:cNvPr>
          <p:cNvSpPr txBox="1"/>
          <p:nvPr/>
        </p:nvSpPr>
        <p:spPr>
          <a:xfrm>
            <a:off x="930965" y="1526485"/>
            <a:ext cx="8044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rgbClr val="FFFF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●</a:t>
            </a:r>
            <a:r>
              <a:rPr kumimoji="1" lang="ja-JP" altLang="en-US" sz="2400" b="1">
                <a:solidFill>
                  <a:srgbClr val="FFFF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ja-JP" altLang="en-US" sz="2400" b="1">
                <a:latin typeface="游明朝" panose="02020400000000000000" pitchFamily="18" charset="-128"/>
                <a:ea typeface="游明朝" panose="02020400000000000000" pitchFamily="18" charset="-128"/>
              </a:rPr>
              <a:t>見出し</a:t>
            </a:r>
            <a:endParaRPr kumimoji="1" lang="ja-JP" altLang="en-US" sz="2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6D3398F-F489-4D2D-A49E-3C8245D6DDAF}"/>
              </a:ext>
            </a:extLst>
          </p:cNvPr>
          <p:cNvSpPr txBox="1"/>
          <p:nvPr/>
        </p:nvSpPr>
        <p:spPr>
          <a:xfrm>
            <a:off x="1575734" y="2204150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5AC4B37-ADFE-42D5-9194-AB4F25004462}"/>
              </a:ext>
            </a:extLst>
          </p:cNvPr>
          <p:cNvSpPr txBox="1"/>
          <p:nvPr/>
        </p:nvSpPr>
        <p:spPr>
          <a:xfrm>
            <a:off x="1575733" y="2612993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FF18BC0-FC18-4F10-A0A4-0BA05597721C}"/>
              </a:ext>
            </a:extLst>
          </p:cNvPr>
          <p:cNvSpPr txBox="1"/>
          <p:nvPr/>
        </p:nvSpPr>
        <p:spPr>
          <a:xfrm>
            <a:off x="1575732" y="2985698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08603E9-6F89-4EF0-8868-A8625DBE73F0}"/>
              </a:ext>
            </a:extLst>
          </p:cNvPr>
          <p:cNvSpPr txBox="1"/>
          <p:nvPr/>
        </p:nvSpPr>
        <p:spPr>
          <a:xfrm>
            <a:off x="930965" y="3844746"/>
            <a:ext cx="8044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rgbClr val="FFFF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●</a:t>
            </a:r>
            <a:r>
              <a:rPr kumimoji="1" lang="ja-JP" altLang="en-US" sz="2400" b="1" dirty="0">
                <a:solidFill>
                  <a:srgbClr val="FFFF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ja-JP" altLang="en-US" sz="2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見出し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7B38AF8-BE98-47AC-9E8A-F2CE6B7D31D1}"/>
              </a:ext>
            </a:extLst>
          </p:cNvPr>
          <p:cNvSpPr txBox="1"/>
          <p:nvPr/>
        </p:nvSpPr>
        <p:spPr>
          <a:xfrm>
            <a:off x="1575734" y="4522411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0B3EC71-80EE-4266-B00A-70C8991449CE}"/>
              </a:ext>
            </a:extLst>
          </p:cNvPr>
          <p:cNvSpPr txBox="1"/>
          <p:nvPr/>
        </p:nvSpPr>
        <p:spPr>
          <a:xfrm>
            <a:off x="1575733" y="4931254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F679343-316F-4B46-A021-971B50D83F08}"/>
              </a:ext>
            </a:extLst>
          </p:cNvPr>
          <p:cNvSpPr txBox="1"/>
          <p:nvPr/>
        </p:nvSpPr>
        <p:spPr>
          <a:xfrm>
            <a:off x="1575732" y="5303959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項目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kumimoji="1" lang="ja-JP" altLang="en-US" dirty="0">
                <a:latin typeface="游明朝" panose="02020400000000000000" pitchFamily="18" charset="-128"/>
                <a:ea typeface="游明朝" panose="02020400000000000000" pitchFamily="18" charset="-128"/>
              </a:rPr>
              <a:t>テキスト・・・・・・・・・・・・・・・・・・・・・・・・・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93962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171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59</cp:revision>
  <dcterms:created xsi:type="dcterms:W3CDTF">2017-03-10T02:17:49Z</dcterms:created>
  <dcterms:modified xsi:type="dcterms:W3CDTF">2017-09-14T04:16:04Z</dcterms:modified>
</cp:coreProperties>
</file>