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FFF66"/>
    <a:srgbClr val="000000"/>
    <a:srgbClr val="66FF33"/>
    <a:srgbClr val="33CC33"/>
    <a:srgbClr val="5B9BD5"/>
    <a:srgbClr val="2F528F"/>
    <a:srgbClr val="FF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083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CD493D41-1FD0-481C-BFCE-5C4C1D276BA6}"/>
              </a:ext>
            </a:extLst>
          </p:cNvPr>
          <p:cNvSpPr txBox="1"/>
          <p:nvPr/>
        </p:nvSpPr>
        <p:spPr>
          <a:xfrm>
            <a:off x="1890792" y="694546"/>
            <a:ext cx="602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</a:t>
            </a:r>
            <a:endParaRPr kumimoji="1" lang="ja-JP" altLang="en-US" sz="40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1869D6E6-D2FD-4F13-BE02-8A20721E5E3C}"/>
              </a:ext>
            </a:extLst>
          </p:cNvPr>
          <p:cNvSpPr txBox="1"/>
          <p:nvPr/>
        </p:nvSpPr>
        <p:spPr>
          <a:xfrm>
            <a:off x="867904" y="2210797"/>
            <a:ext cx="3719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09098FA6-39EE-4B0A-80DC-665A3A40B797}"/>
              </a:ext>
            </a:extLst>
          </p:cNvPr>
          <p:cNvSpPr txBox="1"/>
          <p:nvPr/>
        </p:nvSpPr>
        <p:spPr>
          <a:xfrm>
            <a:off x="5359831" y="2210797"/>
            <a:ext cx="3719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3B16CA90-9B03-4285-9A5F-F74F4944B926}"/>
              </a:ext>
            </a:extLst>
          </p:cNvPr>
          <p:cNvSpPr txBox="1"/>
          <p:nvPr/>
        </p:nvSpPr>
        <p:spPr>
          <a:xfrm>
            <a:off x="755661" y="2969580"/>
            <a:ext cx="39440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テキスト</a:t>
            </a:r>
            <a:endParaRPr kumimoji="1" lang="en-US" altLang="ja-JP" sz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DC6A9C39-F483-4427-B9D1-3ED6750798EA}"/>
              </a:ext>
            </a:extLst>
          </p:cNvPr>
          <p:cNvSpPr txBox="1"/>
          <p:nvPr/>
        </p:nvSpPr>
        <p:spPr>
          <a:xfrm>
            <a:off x="5247588" y="2969580"/>
            <a:ext cx="39440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テキスト</a:t>
            </a:r>
            <a:endParaRPr kumimoji="1" lang="en-US" altLang="ja-JP" sz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4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3072278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429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61</cp:revision>
  <dcterms:created xsi:type="dcterms:W3CDTF">2017-03-10T02:17:49Z</dcterms:created>
  <dcterms:modified xsi:type="dcterms:W3CDTF">2017-09-14T04:16:44Z</dcterms:modified>
</cp:coreProperties>
</file>