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81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92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FF33"/>
    <a:srgbClr val="FFCC00"/>
    <a:srgbClr val="FFFF66"/>
    <a:srgbClr val="FF7C80"/>
    <a:srgbClr val="FFCCFF"/>
    <a:srgbClr val="FF99CC"/>
    <a:srgbClr val="000000"/>
    <a:srgbClr val="33CC33"/>
    <a:srgbClr val="5B9BD5"/>
    <a:srgbClr val="2F528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736" autoAdjust="0"/>
    <p:restoredTop sz="93874" autoAdjust="0"/>
  </p:normalViewPr>
  <p:slideViewPr>
    <p:cSldViewPr snapToGrid="0">
      <p:cViewPr varScale="1">
        <p:scale>
          <a:sx n="109" d="100"/>
          <a:sy n="109" d="100"/>
        </p:scale>
        <p:origin x="1512" y="102"/>
      </p:cViewPr>
      <p:guideLst>
        <p:guide orient="horz" pos="2092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22AFF2EA-0CDD-4C87-8ED1-E9E541FE27E3}"/>
              </a:ext>
            </a:extLst>
          </p:cNvPr>
          <p:cNvSpPr txBox="1"/>
          <p:nvPr/>
        </p:nvSpPr>
        <p:spPr>
          <a:xfrm>
            <a:off x="1288799" y="874660"/>
            <a:ext cx="732840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タイトル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9463AD5E-067A-4515-B4F5-2DB66B941726}"/>
              </a:ext>
            </a:extLst>
          </p:cNvPr>
          <p:cNvSpPr txBox="1"/>
          <p:nvPr/>
        </p:nvSpPr>
        <p:spPr>
          <a:xfrm>
            <a:off x="1574966" y="2416557"/>
            <a:ext cx="332799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見出し</a:t>
            </a: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91D4F6B3-D14E-4C77-80E0-FB46D183A07D}"/>
              </a:ext>
            </a:extLst>
          </p:cNvPr>
          <p:cNvSpPr txBox="1"/>
          <p:nvPr/>
        </p:nvSpPr>
        <p:spPr>
          <a:xfrm>
            <a:off x="1574966" y="2960793"/>
            <a:ext cx="7344445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テキスト</a:t>
            </a:r>
            <a:endParaRPr kumimoji="1" lang="en-US" altLang="ja-JP" sz="1400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  <a:p>
            <a:r>
              <a:rPr kumimoji="1" lang="ja-JP" altLang="en-US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34709E11-6C2C-47D1-8013-19EA91FC2DF7}"/>
              </a:ext>
            </a:extLst>
          </p:cNvPr>
          <p:cNvSpPr txBox="1"/>
          <p:nvPr/>
        </p:nvSpPr>
        <p:spPr>
          <a:xfrm>
            <a:off x="1576879" y="4330800"/>
            <a:ext cx="332799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見出し</a:t>
            </a:r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D45669B5-2543-4EA3-B01C-64CF4FBF8043}"/>
              </a:ext>
            </a:extLst>
          </p:cNvPr>
          <p:cNvSpPr txBox="1"/>
          <p:nvPr/>
        </p:nvSpPr>
        <p:spPr>
          <a:xfrm>
            <a:off x="1576879" y="4875036"/>
            <a:ext cx="7344445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テキスト</a:t>
            </a:r>
            <a:endParaRPr kumimoji="1" lang="en-US" altLang="ja-JP" sz="1400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  <a:p>
            <a:r>
              <a:rPr kumimoji="1" lang="ja-JP" altLang="en-US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</p:spTree>
    <p:extLst>
      <p:ext uri="{BB962C8B-B14F-4D97-AF65-F5344CB8AC3E}">
        <p14:creationId xmlns:p14="http://schemas.microsoft.com/office/powerpoint/2010/main" val="31438189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450</TotalTime>
  <Words>695</Words>
  <Application>Microsoft Office PowerPoint</Application>
  <PresentationFormat>A4 210 x 297 mm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AR P丸ゴシック体M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67</cp:revision>
  <dcterms:created xsi:type="dcterms:W3CDTF">2017-03-10T02:17:49Z</dcterms:created>
  <dcterms:modified xsi:type="dcterms:W3CDTF">2017-09-14T04:39:17Z</dcterms:modified>
</cp:coreProperties>
</file>

<file path=docProps/thumbnail.jpeg>
</file>