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2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66FF33"/>
    <a:srgbClr val="FFCC00"/>
    <a:srgbClr val="FF7C80"/>
    <a:srgbClr val="FFCCFF"/>
    <a:srgbClr val="FF99CC"/>
    <a:srgbClr val="000000"/>
    <a:srgbClr val="33CC33"/>
    <a:srgbClr val="5B9BD5"/>
    <a:srgbClr val="2F52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36" autoAdjust="0"/>
    <p:restoredTop sz="93874" autoAdjust="0"/>
  </p:normalViewPr>
  <p:slideViewPr>
    <p:cSldViewPr snapToGrid="0">
      <p:cViewPr varScale="1">
        <p:scale>
          <a:sx n="109" d="100"/>
          <a:sy n="109" d="100"/>
        </p:scale>
        <p:origin x="1512" y="102"/>
      </p:cViewPr>
      <p:guideLst>
        <p:guide orient="horz" pos="2092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8305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8780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884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5732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074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102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9418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442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75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046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5660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736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14DC5B77-1F5D-4945-9C68-F31268349FFD}"/>
              </a:ext>
            </a:extLst>
          </p:cNvPr>
          <p:cNvSpPr txBox="1"/>
          <p:nvPr/>
        </p:nvSpPr>
        <p:spPr>
          <a:xfrm>
            <a:off x="1288799" y="678525"/>
            <a:ext cx="73284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b="1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タイトル</a:t>
            </a:r>
            <a:endParaRPr kumimoji="1" lang="ja-JP" altLang="en-US" sz="4000" b="1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D0B24D11-B768-4A36-BDC3-FE4A6FCCDFF9}"/>
              </a:ext>
            </a:extLst>
          </p:cNvPr>
          <p:cNvSpPr txBox="1"/>
          <p:nvPr/>
        </p:nvSpPr>
        <p:spPr>
          <a:xfrm>
            <a:off x="740776" y="1911992"/>
            <a:ext cx="80021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見出し</a:t>
            </a: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E0542A75-F1A0-4E27-B31F-963064808F55}"/>
              </a:ext>
            </a:extLst>
          </p:cNvPr>
          <p:cNvSpPr txBox="1"/>
          <p:nvPr/>
        </p:nvSpPr>
        <p:spPr>
          <a:xfrm>
            <a:off x="740776" y="2623909"/>
            <a:ext cx="8146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テキスト</a:t>
            </a:r>
            <a:endParaRPr kumimoji="1" lang="en-US" altLang="ja-JP" sz="1400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r>
              <a:rPr kumimoji="1" lang="ja-JP" altLang="en-US" sz="1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B465AF06-F608-4B29-8811-CED21A6CD2DC}"/>
              </a:ext>
            </a:extLst>
          </p:cNvPr>
          <p:cNvSpPr txBox="1"/>
          <p:nvPr/>
        </p:nvSpPr>
        <p:spPr>
          <a:xfrm>
            <a:off x="740776" y="3925276"/>
            <a:ext cx="80021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見出し</a:t>
            </a: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CA73553F-171B-49E2-8F63-CECDED5B8C2C}"/>
              </a:ext>
            </a:extLst>
          </p:cNvPr>
          <p:cNvSpPr txBox="1"/>
          <p:nvPr/>
        </p:nvSpPr>
        <p:spPr>
          <a:xfrm>
            <a:off x="740776" y="4637193"/>
            <a:ext cx="8146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テキスト</a:t>
            </a:r>
            <a:endParaRPr kumimoji="1" lang="en-US" altLang="ja-JP" sz="1400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r>
              <a:rPr kumimoji="1" lang="ja-JP" altLang="en-US" sz="1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</a:r>
          </a:p>
        </p:txBody>
      </p:sp>
    </p:spTree>
    <p:extLst>
      <p:ext uri="{BB962C8B-B14F-4D97-AF65-F5344CB8AC3E}">
        <p14:creationId xmlns:p14="http://schemas.microsoft.com/office/powerpoint/2010/main" val="1785521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465</TotalTime>
  <Words>695</Words>
  <Application>Microsoft Office PowerPoint</Application>
  <PresentationFormat>A4 210 x 297 mm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AR P丸ゴシック体M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73</cp:revision>
  <dcterms:created xsi:type="dcterms:W3CDTF">2017-03-10T02:17:49Z</dcterms:created>
  <dcterms:modified xsi:type="dcterms:W3CDTF">2017-09-14T04:43:33Z</dcterms:modified>
</cp:coreProperties>
</file>