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33"/>
    <a:srgbClr val="FFCC00"/>
    <a:srgbClr val="FF7C80"/>
    <a:srgbClr val="FFCCFF"/>
    <a:srgbClr val="FF99CC"/>
    <a:srgbClr val="000000"/>
    <a:srgbClr val="33CC33"/>
    <a:srgbClr val="5B9BD5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991861DC-20AE-46D0-A7E4-741D7FC97CA8}"/>
              </a:ext>
            </a:extLst>
          </p:cNvPr>
          <p:cNvGrpSpPr/>
          <p:nvPr/>
        </p:nvGrpSpPr>
        <p:grpSpPr>
          <a:xfrm>
            <a:off x="1406867" y="879230"/>
            <a:ext cx="8078379" cy="769895"/>
            <a:chOff x="1406867" y="879230"/>
            <a:chExt cx="8078379" cy="769895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1652F61C-CC3B-4206-BE90-948D8A3F7E7E}"/>
                </a:ext>
              </a:extLst>
            </p:cNvPr>
            <p:cNvGrpSpPr/>
            <p:nvPr/>
          </p:nvGrpSpPr>
          <p:grpSpPr>
            <a:xfrm>
              <a:off x="1406867" y="879230"/>
              <a:ext cx="756040" cy="756137"/>
              <a:chOff x="1143098" y="1107830"/>
              <a:chExt cx="756040" cy="756137"/>
            </a:xfrm>
          </p:grpSpPr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77171463-4788-4D6F-AC98-C6F26BD5560C}"/>
                  </a:ext>
                </a:extLst>
              </p:cNvPr>
              <p:cNvSpPr/>
              <p:nvPr/>
            </p:nvSpPr>
            <p:spPr>
              <a:xfrm>
                <a:off x="1143098" y="1107830"/>
                <a:ext cx="633046" cy="63304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43ABA7DD-F69E-46B4-9361-011E16EDCAC6}"/>
                  </a:ext>
                </a:extLst>
              </p:cNvPr>
              <p:cNvSpPr/>
              <p:nvPr/>
            </p:nvSpPr>
            <p:spPr>
              <a:xfrm rot="2740908">
                <a:off x="1383420" y="1348249"/>
                <a:ext cx="515718" cy="51571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816F9333-0F84-41F0-91B0-06EF94506E01}"/>
                </a:ext>
              </a:extLst>
            </p:cNvPr>
            <p:cNvSpPr txBox="1"/>
            <p:nvPr/>
          </p:nvSpPr>
          <p:spPr>
            <a:xfrm>
              <a:off x="2403229" y="941239"/>
              <a:ext cx="70820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タイトル</a:t>
              </a: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C41FEB3B-70BC-421F-9F12-1802A3860A4E}"/>
              </a:ext>
            </a:extLst>
          </p:cNvPr>
          <p:cNvGrpSpPr/>
          <p:nvPr/>
        </p:nvGrpSpPr>
        <p:grpSpPr>
          <a:xfrm>
            <a:off x="835248" y="2036659"/>
            <a:ext cx="8773090" cy="523220"/>
            <a:chOff x="712156" y="2493859"/>
            <a:chExt cx="8773090" cy="523220"/>
          </a:xfrm>
        </p:grpSpPr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CBDA55C3-5B81-4005-B24F-5FA95097F239}"/>
                </a:ext>
              </a:extLst>
            </p:cNvPr>
            <p:cNvSpPr txBox="1"/>
            <p:nvPr/>
          </p:nvSpPr>
          <p:spPr>
            <a:xfrm>
              <a:off x="1157269" y="2493859"/>
              <a:ext cx="83279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>
                      <a:lumMod val="50000"/>
                    </a:schemeClr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見出し</a:t>
              </a:r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1A291C68-BBD2-409B-B5EA-199BA6528016}"/>
                </a:ext>
              </a:extLst>
            </p:cNvPr>
            <p:cNvSpPr/>
            <p:nvPr/>
          </p:nvSpPr>
          <p:spPr>
            <a:xfrm rot="2740908">
              <a:off x="712156" y="2567782"/>
              <a:ext cx="357018" cy="3570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4AADF219-4BFA-4FFB-ABA9-CCEBB47DFD84}"/>
              </a:ext>
            </a:extLst>
          </p:cNvPr>
          <p:cNvGrpSpPr/>
          <p:nvPr/>
        </p:nvGrpSpPr>
        <p:grpSpPr>
          <a:xfrm>
            <a:off x="761325" y="4105782"/>
            <a:ext cx="8773090" cy="523220"/>
            <a:chOff x="712156" y="2493859"/>
            <a:chExt cx="8773090" cy="523220"/>
          </a:xfrm>
        </p:grpSpPr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3B461835-8BD9-4460-AE4D-BFE686267B99}"/>
                </a:ext>
              </a:extLst>
            </p:cNvPr>
            <p:cNvSpPr txBox="1"/>
            <p:nvPr/>
          </p:nvSpPr>
          <p:spPr>
            <a:xfrm>
              <a:off x="1157269" y="2493859"/>
              <a:ext cx="83279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>
                      <a:lumMod val="50000"/>
                    </a:schemeClr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見出し</a:t>
              </a:r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8CFC26AC-C909-4F93-9D74-19F464292244}"/>
                </a:ext>
              </a:extLst>
            </p:cNvPr>
            <p:cNvSpPr/>
            <p:nvPr/>
          </p:nvSpPr>
          <p:spPr>
            <a:xfrm rot="2740908">
              <a:off x="712156" y="2567782"/>
              <a:ext cx="357018" cy="3570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C4CA765F-424F-4B86-8814-97E43E3BC02F}"/>
              </a:ext>
            </a:extLst>
          </p:cNvPr>
          <p:cNvSpPr txBox="1"/>
          <p:nvPr/>
        </p:nvSpPr>
        <p:spPr>
          <a:xfrm>
            <a:off x="1206438" y="2559879"/>
            <a:ext cx="81465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F7D15E3C-F184-48CB-8804-06585CDB0C73}"/>
              </a:ext>
            </a:extLst>
          </p:cNvPr>
          <p:cNvSpPr txBox="1"/>
          <p:nvPr/>
        </p:nvSpPr>
        <p:spPr>
          <a:xfrm>
            <a:off x="1192266" y="4629002"/>
            <a:ext cx="81465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148946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487</TotalTime>
  <Words>1029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77</cp:revision>
  <dcterms:created xsi:type="dcterms:W3CDTF">2017-03-10T02:17:49Z</dcterms:created>
  <dcterms:modified xsi:type="dcterms:W3CDTF">2017-09-14T04:45:50Z</dcterms:modified>
</cp:coreProperties>
</file>