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5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66FF33"/>
    <a:srgbClr val="FFCC00"/>
    <a:srgbClr val="FF7C80"/>
    <a:srgbClr val="FFCCFF"/>
    <a:srgbClr val="FF99CC"/>
    <a:srgbClr val="000000"/>
    <a:srgbClr val="33CC33"/>
    <a:srgbClr val="5B9BD5"/>
    <a:srgbClr val="2F5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35" autoAdjust="0"/>
    <p:restoredTop sz="93874" autoAdjust="0"/>
  </p:normalViewPr>
  <p:slideViewPr>
    <p:cSldViewPr snapToGrid="0">
      <p:cViewPr varScale="1">
        <p:scale>
          <a:sx n="109" d="100"/>
          <a:sy n="109" d="100"/>
        </p:scale>
        <p:origin x="1518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44EB035F-BA39-4445-822B-4FF606A43203}"/>
              </a:ext>
            </a:extLst>
          </p:cNvPr>
          <p:cNvSpPr txBox="1"/>
          <p:nvPr/>
        </p:nvSpPr>
        <p:spPr>
          <a:xfrm>
            <a:off x="1073167" y="659395"/>
            <a:ext cx="77596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>
                <a:solidFill>
                  <a:schemeClr val="accent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タイトル</a:t>
            </a:r>
            <a:endParaRPr kumimoji="1" lang="ja-JP" altLang="en-US" sz="4000" b="1" dirty="0">
              <a:solidFill>
                <a:schemeClr val="accent1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05B354F6-A62D-4B0D-B714-CFB4255A5567}"/>
              </a:ext>
            </a:extLst>
          </p:cNvPr>
          <p:cNvSpPr txBox="1"/>
          <p:nvPr/>
        </p:nvSpPr>
        <p:spPr>
          <a:xfrm>
            <a:off x="1574966" y="1775112"/>
            <a:ext cx="3327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accent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● 見出し</a:t>
            </a:r>
          </a:p>
        </p:txBody>
      </p:sp>
      <p:sp>
        <p:nvSpPr>
          <p:cNvPr id="188" name="テキスト ボックス 187">
            <a:extLst>
              <a:ext uri="{FF2B5EF4-FFF2-40B4-BE49-F238E27FC236}">
                <a16:creationId xmlns:a16="http://schemas.microsoft.com/office/drawing/2014/main" id="{AF2B8A42-5FA8-47C3-97DB-2C34706EC3E8}"/>
              </a:ext>
            </a:extLst>
          </p:cNvPr>
          <p:cNvSpPr txBox="1"/>
          <p:nvPr/>
        </p:nvSpPr>
        <p:spPr>
          <a:xfrm>
            <a:off x="1574966" y="2319348"/>
            <a:ext cx="73444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chemeClr val="accent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</a:t>
            </a:r>
            <a:endParaRPr kumimoji="1" lang="en-US" altLang="ja-JP" sz="1400" dirty="0">
              <a:solidFill>
                <a:schemeClr val="accent1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kumimoji="1" lang="ja-JP" altLang="en-US" sz="1400" dirty="0">
                <a:solidFill>
                  <a:schemeClr val="accent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189" name="テキスト ボックス 188">
            <a:extLst>
              <a:ext uri="{FF2B5EF4-FFF2-40B4-BE49-F238E27FC236}">
                <a16:creationId xmlns:a16="http://schemas.microsoft.com/office/drawing/2014/main" id="{319FE1A3-1ED4-49BF-A7B5-934A0A88F292}"/>
              </a:ext>
            </a:extLst>
          </p:cNvPr>
          <p:cNvSpPr txBox="1"/>
          <p:nvPr/>
        </p:nvSpPr>
        <p:spPr>
          <a:xfrm>
            <a:off x="1574966" y="3749822"/>
            <a:ext cx="3327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accent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● 見出し</a:t>
            </a:r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680B39A4-2C67-4ADC-9833-93B308076286}"/>
              </a:ext>
            </a:extLst>
          </p:cNvPr>
          <p:cNvSpPr txBox="1"/>
          <p:nvPr/>
        </p:nvSpPr>
        <p:spPr>
          <a:xfrm>
            <a:off x="1574966" y="4294058"/>
            <a:ext cx="73444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chemeClr val="accent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</a:t>
            </a:r>
            <a:endParaRPr kumimoji="1" lang="en-US" altLang="ja-JP" sz="1400" dirty="0">
              <a:solidFill>
                <a:schemeClr val="accent1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kumimoji="1" lang="ja-JP" altLang="en-US" sz="1400" dirty="0">
                <a:solidFill>
                  <a:schemeClr val="accent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642163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497</TotalTime>
  <Words>697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 P丸ゴシック体M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81</cp:revision>
  <dcterms:created xsi:type="dcterms:W3CDTF">2017-03-10T02:17:49Z</dcterms:created>
  <dcterms:modified xsi:type="dcterms:W3CDTF">2017-12-26T09:27:19Z</dcterms:modified>
</cp:coreProperties>
</file>