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6FF33"/>
    <a:srgbClr val="FFCC00"/>
    <a:srgbClr val="FF7C80"/>
    <a:srgbClr val="FFCCFF"/>
    <a:srgbClr val="FF99CC"/>
    <a:srgbClr val="000000"/>
    <a:srgbClr val="33CC33"/>
    <a:srgbClr val="5B9BD5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594A8465-0B83-4DC4-AC40-423C31FD1A3C}"/>
              </a:ext>
            </a:extLst>
          </p:cNvPr>
          <p:cNvSpPr txBox="1"/>
          <p:nvPr/>
        </p:nvSpPr>
        <p:spPr>
          <a:xfrm>
            <a:off x="1177871" y="1382460"/>
            <a:ext cx="7563173" cy="523220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</a:t>
            </a: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A40398AA-0F8E-43CE-BD65-CF3B8A5A0636}"/>
              </a:ext>
            </a:extLst>
          </p:cNvPr>
          <p:cNvSpPr txBox="1"/>
          <p:nvPr/>
        </p:nvSpPr>
        <p:spPr>
          <a:xfrm>
            <a:off x="678194" y="2392159"/>
            <a:ext cx="9023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見出し　</a:t>
            </a:r>
            <a:r>
              <a:rPr kumimoji="1" lang="ja-JP" alt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DB806BA3-18E5-4FE8-A87C-EC9FFC590EC0}"/>
              </a:ext>
            </a:extLst>
          </p:cNvPr>
          <p:cNvSpPr txBox="1"/>
          <p:nvPr/>
        </p:nvSpPr>
        <p:spPr>
          <a:xfrm>
            <a:off x="1038388" y="2869759"/>
            <a:ext cx="87281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テキスト</a:t>
            </a:r>
            <a:endParaRPr kumimoji="1" lang="en-US" altLang="ja-JP" sz="16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16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153E30C1-5ECD-4F95-A8D0-E24ADB477D12}"/>
              </a:ext>
            </a:extLst>
          </p:cNvPr>
          <p:cNvSpPr txBox="1"/>
          <p:nvPr/>
        </p:nvSpPr>
        <p:spPr>
          <a:xfrm>
            <a:off x="652367" y="4323671"/>
            <a:ext cx="9023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見出し　</a:t>
            </a:r>
            <a:r>
              <a:rPr kumimoji="1" lang="ja-JP" altLang="en-US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</a:p>
        </p:txBody>
      </p:sp>
      <p:sp>
        <p:nvSpPr>
          <p:cNvPr id="231" name="テキスト ボックス 230">
            <a:extLst>
              <a:ext uri="{FF2B5EF4-FFF2-40B4-BE49-F238E27FC236}">
                <a16:creationId xmlns:a16="http://schemas.microsoft.com/office/drawing/2014/main" id="{E21E7F9F-8630-4A46-98F0-481A5A7CA9CF}"/>
              </a:ext>
            </a:extLst>
          </p:cNvPr>
          <p:cNvSpPr txBox="1"/>
          <p:nvPr/>
        </p:nvSpPr>
        <p:spPr>
          <a:xfrm>
            <a:off x="1012561" y="4801271"/>
            <a:ext cx="87281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テキスト</a:t>
            </a:r>
            <a:endParaRPr kumimoji="1" lang="en-US" altLang="ja-JP" sz="16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16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906260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512</TotalTime>
  <Words>257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84</cp:revision>
  <dcterms:created xsi:type="dcterms:W3CDTF">2017-03-10T02:17:49Z</dcterms:created>
  <dcterms:modified xsi:type="dcterms:W3CDTF">2017-12-26T09:30:06Z</dcterms:modified>
</cp:coreProperties>
</file>