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33"/>
    <a:srgbClr val="FFFF66"/>
    <a:srgbClr val="FFCC00"/>
    <a:srgbClr val="FF7C80"/>
    <a:srgbClr val="FFCCFF"/>
    <a:srgbClr val="FF99CC"/>
    <a:srgbClr val="000000"/>
    <a:srgbClr val="33CC3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楕円 71">
            <a:extLst>
              <a:ext uri="{FF2B5EF4-FFF2-40B4-BE49-F238E27FC236}">
                <a16:creationId xmlns:a16="http://schemas.microsoft.com/office/drawing/2014/main" id="{8F296536-EC1D-4E97-A74C-08D8040D76A6}"/>
              </a:ext>
            </a:extLst>
          </p:cNvPr>
          <p:cNvSpPr/>
          <p:nvPr/>
        </p:nvSpPr>
        <p:spPr>
          <a:xfrm>
            <a:off x="8561652" y="1143861"/>
            <a:ext cx="736826" cy="736826"/>
          </a:xfrm>
          <a:prstGeom prst="ellipse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FFCE471E-EBA7-46B4-9BB7-F332BEE412CE}"/>
              </a:ext>
            </a:extLst>
          </p:cNvPr>
          <p:cNvSpPr/>
          <p:nvPr/>
        </p:nvSpPr>
        <p:spPr>
          <a:xfrm>
            <a:off x="603639" y="1143861"/>
            <a:ext cx="736826" cy="736826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671BA11-3461-4583-823C-108B8EA0E10B}"/>
              </a:ext>
            </a:extLst>
          </p:cNvPr>
          <p:cNvSpPr txBox="1"/>
          <p:nvPr/>
        </p:nvSpPr>
        <p:spPr>
          <a:xfrm>
            <a:off x="1054762" y="1175655"/>
            <a:ext cx="7759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  <a:endParaRPr kumimoji="1" lang="ja-JP" altLang="en-US" sz="40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E6D00D8A-22C9-4406-878C-7FF6F7FDD81C}"/>
              </a:ext>
            </a:extLst>
          </p:cNvPr>
          <p:cNvSpPr txBox="1"/>
          <p:nvPr/>
        </p:nvSpPr>
        <p:spPr>
          <a:xfrm>
            <a:off x="446537" y="2351226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rgbClr val="66FF33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</a:t>
            </a:r>
            <a:r>
              <a:rPr kumimoji="1" lang="ja-JP" altLang="en-US" sz="2400" b="1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 </a:t>
            </a:r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1DBA46D-EFF2-4A94-8099-E193CF19F664}"/>
              </a:ext>
            </a:extLst>
          </p:cNvPr>
          <p:cNvSpPr txBox="1"/>
          <p:nvPr/>
        </p:nvSpPr>
        <p:spPr>
          <a:xfrm>
            <a:off x="471824" y="2906890"/>
            <a:ext cx="8962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7A3E77C-FB5C-478A-B4C0-DED4040D021E}"/>
              </a:ext>
            </a:extLst>
          </p:cNvPr>
          <p:cNvSpPr txBox="1"/>
          <p:nvPr/>
        </p:nvSpPr>
        <p:spPr>
          <a:xfrm>
            <a:off x="446537" y="4238427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rgbClr val="FF0066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</a:t>
            </a:r>
            <a:r>
              <a:rPr kumimoji="1" lang="ja-JP" altLang="en-US" sz="2400" b="1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 </a:t>
            </a:r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4813AA2-9091-4355-A080-60686480D1C3}"/>
              </a:ext>
            </a:extLst>
          </p:cNvPr>
          <p:cNvSpPr txBox="1"/>
          <p:nvPr/>
        </p:nvSpPr>
        <p:spPr>
          <a:xfrm>
            <a:off x="471824" y="4794091"/>
            <a:ext cx="8962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1761974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</TotalTime>
  <Words>853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89</cp:revision>
  <dcterms:created xsi:type="dcterms:W3CDTF">2017-03-10T02:17:49Z</dcterms:created>
  <dcterms:modified xsi:type="dcterms:W3CDTF">2017-12-26T09:32:26Z</dcterms:modified>
</cp:coreProperties>
</file>