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33"/>
    <a:srgbClr val="FFFF66"/>
    <a:srgbClr val="FFCC00"/>
    <a:srgbClr val="FF7C80"/>
    <a:srgbClr val="FFCCFF"/>
    <a:srgbClr val="FF99CC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7283CD30-8C86-4901-85F1-CDA5160B2386}"/>
              </a:ext>
            </a:extLst>
          </p:cNvPr>
          <p:cNvSpPr txBox="1"/>
          <p:nvPr/>
        </p:nvSpPr>
        <p:spPr>
          <a:xfrm>
            <a:off x="1177871" y="1141823"/>
            <a:ext cx="7563173" cy="52322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696B4FC0-D276-4ED5-8C75-5A0D962FA557}"/>
              </a:ext>
            </a:extLst>
          </p:cNvPr>
          <p:cNvSpPr txBox="1"/>
          <p:nvPr/>
        </p:nvSpPr>
        <p:spPr>
          <a:xfrm>
            <a:off x="842291" y="2007140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　</a:t>
            </a: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7BD9835A-B012-4D56-AA64-30F27B10E3DE}"/>
              </a:ext>
            </a:extLst>
          </p:cNvPr>
          <p:cNvSpPr txBox="1"/>
          <p:nvPr/>
        </p:nvSpPr>
        <p:spPr>
          <a:xfrm>
            <a:off x="697224" y="2404530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B05A4D06-D378-43D7-BB96-D251A55D59C7}"/>
              </a:ext>
            </a:extLst>
          </p:cNvPr>
          <p:cNvGrpSpPr/>
          <p:nvPr/>
        </p:nvGrpSpPr>
        <p:grpSpPr>
          <a:xfrm rot="10800000">
            <a:off x="444050" y="1976059"/>
            <a:ext cx="360000" cy="360000"/>
            <a:chOff x="382077" y="271462"/>
            <a:chExt cx="648000" cy="648000"/>
          </a:xfrm>
        </p:grpSpPr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AAB763EC-D158-49A4-86C2-0719CB9F643D}"/>
                </a:ext>
              </a:extLst>
            </p:cNvPr>
            <p:cNvCxnSpPr/>
            <p:nvPr/>
          </p:nvCxnSpPr>
          <p:spPr>
            <a:xfrm>
              <a:off x="706077" y="271462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FAE0121B-E586-484E-B47E-8D5AC6B5DA7F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706077" y="2666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941E92B-481F-4261-8385-9E37C665226B}"/>
                </a:ext>
              </a:extLst>
            </p:cNvPr>
            <p:cNvCxnSpPr>
              <a:cxnSpLocks/>
            </p:cNvCxnSpPr>
            <p:nvPr/>
          </p:nvCxnSpPr>
          <p:spPr>
            <a:xfrm rot="-3600000">
              <a:off x="706077" y="2634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FBD5E25A-F28F-4F18-81FB-DD6522D03590}"/>
              </a:ext>
            </a:extLst>
          </p:cNvPr>
          <p:cNvSpPr txBox="1"/>
          <p:nvPr/>
        </p:nvSpPr>
        <p:spPr>
          <a:xfrm>
            <a:off x="842291" y="3508017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　</a:t>
            </a: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D3FEAD50-BFEA-406C-9CD3-BA5BCD6C6EE5}"/>
              </a:ext>
            </a:extLst>
          </p:cNvPr>
          <p:cNvSpPr txBox="1"/>
          <p:nvPr/>
        </p:nvSpPr>
        <p:spPr>
          <a:xfrm>
            <a:off x="697224" y="3905407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10B09F90-FBA2-4441-8309-38657324D59E}"/>
              </a:ext>
            </a:extLst>
          </p:cNvPr>
          <p:cNvGrpSpPr/>
          <p:nvPr/>
        </p:nvGrpSpPr>
        <p:grpSpPr>
          <a:xfrm rot="10800000">
            <a:off x="444050" y="3476936"/>
            <a:ext cx="360000" cy="360000"/>
            <a:chOff x="382077" y="271462"/>
            <a:chExt cx="648000" cy="648000"/>
          </a:xfrm>
        </p:grpSpPr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5775C644-07C2-4B8F-9707-B9CD61879749}"/>
                </a:ext>
              </a:extLst>
            </p:cNvPr>
            <p:cNvCxnSpPr/>
            <p:nvPr/>
          </p:nvCxnSpPr>
          <p:spPr>
            <a:xfrm>
              <a:off x="706077" y="271462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B658E71B-B4CB-4E7C-A0D8-34763316C535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706077" y="2666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DFCE04FE-CFA2-49F3-8155-2C2233E7D96E}"/>
                </a:ext>
              </a:extLst>
            </p:cNvPr>
            <p:cNvCxnSpPr>
              <a:cxnSpLocks/>
            </p:cNvCxnSpPr>
            <p:nvPr/>
          </p:nvCxnSpPr>
          <p:spPr>
            <a:xfrm rot="-3600000">
              <a:off x="706077" y="2634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51277265-8244-4DD1-A3D5-1E51CC474E7D}"/>
              </a:ext>
            </a:extLst>
          </p:cNvPr>
          <p:cNvSpPr txBox="1"/>
          <p:nvPr/>
        </p:nvSpPr>
        <p:spPr>
          <a:xfrm>
            <a:off x="842291" y="5034717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　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0D81BB3C-DB27-4CFD-8585-8B75D79806A9}"/>
              </a:ext>
            </a:extLst>
          </p:cNvPr>
          <p:cNvSpPr txBox="1"/>
          <p:nvPr/>
        </p:nvSpPr>
        <p:spPr>
          <a:xfrm>
            <a:off x="697224" y="5432107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9C540560-C7F2-4273-92F5-6BA39C622A7C}"/>
              </a:ext>
            </a:extLst>
          </p:cNvPr>
          <p:cNvGrpSpPr/>
          <p:nvPr/>
        </p:nvGrpSpPr>
        <p:grpSpPr>
          <a:xfrm rot="10800000">
            <a:off x="444050" y="5003636"/>
            <a:ext cx="360000" cy="360000"/>
            <a:chOff x="382077" y="271462"/>
            <a:chExt cx="648000" cy="648000"/>
          </a:xfrm>
        </p:grpSpPr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F804A099-4FAF-4289-B679-5FE7EB27EFE2}"/>
                </a:ext>
              </a:extLst>
            </p:cNvPr>
            <p:cNvCxnSpPr/>
            <p:nvPr/>
          </p:nvCxnSpPr>
          <p:spPr>
            <a:xfrm>
              <a:off x="706077" y="271462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380CC3D1-5EB4-420B-AD24-116463091741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706077" y="2666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7386714A-BFBA-4468-8740-95D22E1019A3}"/>
                </a:ext>
              </a:extLst>
            </p:cNvPr>
            <p:cNvCxnSpPr>
              <a:cxnSpLocks/>
            </p:cNvCxnSpPr>
            <p:nvPr/>
          </p:nvCxnSpPr>
          <p:spPr>
            <a:xfrm rot="-3600000">
              <a:off x="706077" y="263494"/>
              <a:ext cx="0" cy="648000"/>
            </a:xfrm>
            <a:prstGeom prst="line">
              <a:avLst/>
            </a:prstGeom>
            <a:ln w="9525">
              <a:solidFill>
                <a:schemeClr val="tx2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0002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382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92</cp:revision>
  <dcterms:created xsi:type="dcterms:W3CDTF">2017-03-10T02:17:49Z</dcterms:created>
  <dcterms:modified xsi:type="dcterms:W3CDTF">2017-12-26T09:34:20Z</dcterms:modified>
</cp:coreProperties>
</file>