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0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66FF33"/>
    <a:srgbClr val="FF99CC"/>
    <a:srgbClr val="FFFF66"/>
    <a:srgbClr val="FF0066"/>
    <a:srgbClr val="FFCC00"/>
    <a:srgbClr val="FFCCFF"/>
    <a:srgbClr val="000000"/>
    <a:srgbClr val="33CC33"/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D4367-B88C-4CEA-BD36-9083F5BE101A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1A66C-81E8-4DF6-9B1D-00E2869D7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9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80CF6C2F-2B40-4C13-850A-67F02526EFC2}"/>
              </a:ext>
            </a:extLst>
          </p:cNvPr>
          <p:cNvSpPr txBox="1"/>
          <p:nvPr/>
        </p:nvSpPr>
        <p:spPr>
          <a:xfrm>
            <a:off x="1177871" y="1141823"/>
            <a:ext cx="7563173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3200" b="1">
                <a:latin typeface="メイリオ" panose="020B0604030504040204" pitchFamily="50" charset="-128"/>
                <a:ea typeface="メイリオ" panose="020B0604030504040204" pitchFamily="50" charset="-128"/>
              </a:rPr>
              <a:t>タイトル</a:t>
            </a:r>
            <a:endParaRPr kumimoji="1"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2C27BBF3-0C02-41D4-B524-CB25BABCC195}"/>
              </a:ext>
            </a:extLst>
          </p:cNvPr>
          <p:cNvSpPr txBox="1"/>
          <p:nvPr/>
        </p:nvSpPr>
        <p:spPr>
          <a:xfrm>
            <a:off x="842291" y="1835687"/>
            <a:ext cx="844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　</a:t>
            </a:r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8F702782-F005-47D4-BB81-D5E620300471}"/>
              </a:ext>
            </a:extLst>
          </p:cNvPr>
          <p:cNvSpPr txBox="1"/>
          <p:nvPr/>
        </p:nvSpPr>
        <p:spPr>
          <a:xfrm>
            <a:off x="697224" y="2233077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08929149-7205-4158-8B34-71C928279463}"/>
              </a:ext>
            </a:extLst>
          </p:cNvPr>
          <p:cNvGrpSpPr/>
          <p:nvPr/>
        </p:nvGrpSpPr>
        <p:grpSpPr>
          <a:xfrm rot="8008802">
            <a:off x="636915" y="1774494"/>
            <a:ext cx="432021" cy="434037"/>
            <a:chOff x="2450523" y="3501384"/>
            <a:chExt cx="604840" cy="607662"/>
          </a:xfrm>
        </p:grpSpPr>
        <p:sp>
          <p:nvSpPr>
            <p:cNvPr id="110" name="部分円 109">
              <a:extLst>
                <a:ext uri="{FF2B5EF4-FFF2-40B4-BE49-F238E27FC236}">
                  <a16:creationId xmlns:a16="http://schemas.microsoft.com/office/drawing/2014/main" id="{989BFC80-88E3-444A-96E8-017EDA843D22}"/>
                </a:ext>
              </a:extLst>
            </p:cNvPr>
            <p:cNvSpPr/>
            <p:nvPr/>
          </p:nvSpPr>
          <p:spPr>
            <a:xfrm rot="10800000">
              <a:off x="2450524" y="3501384"/>
              <a:ext cx="604839" cy="604839"/>
            </a:xfrm>
            <a:prstGeom prst="pie">
              <a:avLst>
                <a:gd name="adj1" fmla="val 0"/>
                <a:gd name="adj2" fmla="val 10768934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部分円 110">
              <a:extLst>
                <a:ext uri="{FF2B5EF4-FFF2-40B4-BE49-F238E27FC236}">
                  <a16:creationId xmlns:a16="http://schemas.microsoft.com/office/drawing/2014/main" id="{66E93719-1D50-48B1-AECA-E93F5923990A}"/>
                </a:ext>
              </a:extLst>
            </p:cNvPr>
            <p:cNvSpPr/>
            <p:nvPr/>
          </p:nvSpPr>
          <p:spPr>
            <a:xfrm>
              <a:off x="2450523" y="3504207"/>
              <a:ext cx="604839" cy="604839"/>
            </a:xfrm>
            <a:prstGeom prst="pie">
              <a:avLst>
                <a:gd name="adj1" fmla="val 0"/>
                <a:gd name="adj2" fmla="val 10768934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3" name="テキスト ボックス 112">
            <a:extLst>
              <a:ext uri="{FF2B5EF4-FFF2-40B4-BE49-F238E27FC236}">
                <a16:creationId xmlns:a16="http://schemas.microsoft.com/office/drawing/2014/main" id="{332E64B9-051A-49B7-B8C5-6601678FDA2D}"/>
              </a:ext>
            </a:extLst>
          </p:cNvPr>
          <p:cNvSpPr txBox="1"/>
          <p:nvPr/>
        </p:nvSpPr>
        <p:spPr>
          <a:xfrm>
            <a:off x="849871" y="3331324"/>
            <a:ext cx="844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　</a:t>
            </a:r>
          </a:p>
        </p:txBody>
      </p:sp>
      <p:sp>
        <p:nvSpPr>
          <p:cNvPr id="114" name="テキスト ボックス 113">
            <a:extLst>
              <a:ext uri="{FF2B5EF4-FFF2-40B4-BE49-F238E27FC236}">
                <a16:creationId xmlns:a16="http://schemas.microsoft.com/office/drawing/2014/main" id="{002F2E2B-AFD5-4135-9593-629FFDE5A95F}"/>
              </a:ext>
            </a:extLst>
          </p:cNvPr>
          <p:cNvSpPr txBox="1"/>
          <p:nvPr/>
        </p:nvSpPr>
        <p:spPr>
          <a:xfrm>
            <a:off x="704804" y="3728714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CC5B4047-D890-42D2-88B6-0F6B50A761B0}"/>
              </a:ext>
            </a:extLst>
          </p:cNvPr>
          <p:cNvGrpSpPr/>
          <p:nvPr/>
        </p:nvGrpSpPr>
        <p:grpSpPr>
          <a:xfrm rot="8008802">
            <a:off x="644495" y="3270131"/>
            <a:ext cx="432021" cy="434037"/>
            <a:chOff x="2450523" y="3501384"/>
            <a:chExt cx="604840" cy="607662"/>
          </a:xfrm>
        </p:grpSpPr>
        <p:sp>
          <p:nvSpPr>
            <p:cNvPr id="116" name="部分円 115">
              <a:extLst>
                <a:ext uri="{FF2B5EF4-FFF2-40B4-BE49-F238E27FC236}">
                  <a16:creationId xmlns:a16="http://schemas.microsoft.com/office/drawing/2014/main" id="{ECA5E68A-AA35-466D-8F8A-1735B6432E08}"/>
                </a:ext>
              </a:extLst>
            </p:cNvPr>
            <p:cNvSpPr/>
            <p:nvPr/>
          </p:nvSpPr>
          <p:spPr>
            <a:xfrm rot="10800000">
              <a:off x="2450524" y="3501384"/>
              <a:ext cx="604839" cy="604839"/>
            </a:xfrm>
            <a:prstGeom prst="pie">
              <a:avLst>
                <a:gd name="adj1" fmla="val 0"/>
                <a:gd name="adj2" fmla="val 10768934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17" name="部分円 116">
              <a:extLst>
                <a:ext uri="{FF2B5EF4-FFF2-40B4-BE49-F238E27FC236}">
                  <a16:creationId xmlns:a16="http://schemas.microsoft.com/office/drawing/2014/main" id="{199F84BC-5250-4DFF-BF95-048EF339237A}"/>
                </a:ext>
              </a:extLst>
            </p:cNvPr>
            <p:cNvSpPr/>
            <p:nvPr/>
          </p:nvSpPr>
          <p:spPr>
            <a:xfrm>
              <a:off x="2450523" y="3504207"/>
              <a:ext cx="604839" cy="604839"/>
            </a:xfrm>
            <a:prstGeom prst="pie">
              <a:avLst>
                <a:gd name="adj1" fmla="val 0"/>
                <a:gd name="adj2" fmla="val 10768934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28AB77CC-7431-4D83-ABBB-1DA2F7E1A4AD}"/>
              </a:ext>
            </a:extLst>
          </p:cNvPr>
          <p:cNvSpPr txBox="1"/>
          <p:nvPr/>
        </p:nvSpPr>
        <p:spPr>
          <a:xfrm>
            <a:off x="849871" y="4870549"/>
            <a:ext cx="844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見出し　</a:t>
            </a:r>
          </a:p>
        </p:txBody>
      </p:sp>
      <p:sp>
        <p:nvSpPr>
          <p:cNvPr id="119" name="テキスト ボックス 118">
            <a:extLst>
              <a:ext uri="{FF2B5EF4-FFF2-40B4-BE49-F238E27FC236}">
                <a16:creationId xmlns:a16="http://schemas.microsoft.com/office/drawing/2014/main" id="{41BECC7A-B3F4-44EE-A874-6F23DBC78778}"/>
              </a:ext>
            </a:extLst>
          </p:cNvPr>
          <p:cNvSpPr txBox="1"/>
          <p:nvPr/>
        </p:nvSpPr>
        <p:spPr>
          <a:xfrm>
            <a:off x="704804" y="5267939"/>
            <a:ext cx="872812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152454EA-FDD4-4E31-813E-ABEF7B8A90F8}"/>
              </a:ext>
            </a:extLst>
          </p:cNvPr>
          <p:cNvGrpSpPr/>
          <p:nvPr/>
        </p:nvGrpSpPr>
        <p:grpSpPr>
          <a:xfrm rot="8008802">
            <a:off x="644495" y="4809356"/>
            <a:ext cx="432021" cy="434037"/>
            <a:chOff x="2450523" y="3501384"/>
            <a:chExt cx="604840" cy="607662"/>
          </a:xfrm>
        </p:grpSpPr>
        <p:sp>
          <p:nvSpPr>
            <p:cNvPr id="121" name="部分円 120">
              <a:extLst>
                <a:ext uri="{FF2B5EF4-FFF2-40B4-BE49-F238E27FC236}">
                  <a16:creationId xmlns:a16="http://schemas.microsoft.com/office/drawing/2014/main" id="{E1885945-4D74-41AE-B245-35D38FD790A1}"/>
                </a:ext>
              </a:extLst>
            </p:cNvPr>
            <p:cNvSpPr/>
            <p:nvPr/>
          </p:nvSpPr>
          <p:spPr>
            <a:xfrm rot="10800000">
              <a:off x="2450524" y="3501384"/>
              <a:ext cx="604839" cy="604839"/>
            </a:xfrm>
            <a:prstGeom prst="pie">
              <a:avLst>
                <a:gd name="adj1" fmla="val 0"/>
                <a:gd name="adj2" fmla="val 10768934"/>
              </a:avLst>
            </a:prstGeom>
            <a:solidFill>
              <a:schemeClr val="bg1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2" name="部分円 121">
              <a:extLst>
                <a:ext uri="{FF2B5EF4-FFF2-40B4-BE49-F238E27FC236}">
                  <a16:creationId xmlns:a16="http://schemas.microsoft.com/office/drawing/2014/main" id="{F0E0CD29-5A53-4B02-92B8-DA6F35C23660}"/>
                </a:ext>
              </a:extLst>
            </p:cNvPr>
            <p:cNvSpPr/>
            <p:nvPr/>
          </p:nvSpPr>
          <p:spPr>
            <a:xfrm>
              <a:off x="2450523" y="3504207"/>
              <a:ext cx="604839" cy="604839"/>
            </a:xfrm>
            <a:prstGeom prst="pie">
              <a:avLst>
                <a:gd name="adj1" fmla="val 0"/>
                <a:gd name="adj2" fmla="val 10768934"/>
              </a:avLst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9904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607</TotalTime>
  <Words>379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100</cp:revision>
  <dcterms:created xsi:type="dcterms:W3CDTF">2017-03-10T02:17:49Z</dcterms:created>
  <dcterms:modified xsi:type="dcterms:W3CDTF">2017-12-26T09:37:47Z</dcterms:modified>
</cp:coreProperties>
</file>