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handoutMasterIdLst>
    <p:handoutMasterId r:id="rId4"/>
  </p:handoutMasterIdLst>
  <p:sldIdLst>
    <p:sldId id="291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C80"/>
    <a:srgbClr val="66FF33"/>
    <a:srgbClr val="FF99CC"/>
    <a:srgbClr val="FFFF66"/>
    <a:srgbClr val="FF0066"/>
    <a:srgbClr val="FFCC00"/>
    <a:srgbClr val="FFCCFF"/>
    <a:srgbClr val="000000"/>
    <a:srgbClr val="33CC33"/>
    <a:srgbClr val="5B9B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736" autoAdjust="0"/>
    <p:restoredTop sz="93874" autoAdjust="0"/>
  </p:normalViewPr>
  <p:slideViewPr>
    <p:cSldViewPr snapToGrid="0">
      <p:cViewPr varScale="1">
        <p:scale>
          <a:sx n="109" d="100"/>
          <a:sy n="109" d="100"/>
        </p:scale>
        <p:origin x="1512" y="9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1" d="100"/>
          <a:sy n="51" d="100"/>
        </p:scale>
        <p:origin x="211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Relationship Id="rId9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903025FA-947D-430E-B188-20BF7008C962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FDDAAC14-831B-4D94-B2D6-CA6291A255D6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E92E09-A353-4118-AB5B-7D0E99C1C650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FEF1AE4-36AA-4C5D-A74E-61F2D6222A7F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284815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AD4367-B88C-4CEA-BD36-9083F5BE101A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01A66C-81E8-4DF6-9B1D-00E2869D7D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71935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テキスト ボックス 60">
            <a:extLst>
              <a:ext uri="{FF2B5EF4-FFF2-40B4-BE49-F238E27FC236}">
                <a16:creationId xmlns:a16="http://schemas.microsoft.com/office/drawing/2014/main" id="{204AE3AC-4EFE-442B-975A-0C300615F643}"/>
              </a:ext>
            </a:extLst>
          </p:cNvPr>
          <p:cNvSpPr txBox="1"/>
          <p:nvPr/>
        </p:nvSpPr>
        <p:spPr>
          <a:xfrm>
            <a:off x="745553" y="5266023"/>
            <a:ext cx="872812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5B2D5358-1368-4AC5-89C7-75DE27F6645D}"/>
              </a:ext>
            </a:extLst>
          </p:cNvPr>
          <p:cNvGrpSpPr/>
          <p:nvPr/>
        </p:nvGrpSpPr>
        <p:grpSpPr>
          <a:xfrm rot="2095673">
            <a:off x="351608" y="275310"/>
            <a:ext cx="1093817" cy="1104229"/>
            <a:chOff x="-652800" y="62253"/>
            <a:chExt cx="5079595" cy="5127950"/>
          </a:xfrm>
        </p:grpSpPr>
        <p:sp>
          <p:nvSpPr>
            <p:cNvPr id="33" name="楕円 32">
              <a:extLst>
                <a:ext uri="{FF2B5EF4-FFF2-40B4-BE49-F238E27FC236}">
                  <a16:creationId xmlns:a16="http://schemas.microsoft.com/office/drawing/2014/main" id="{7543C633-2488-4887-8B00-655F767BDED6}"/>
                </a:ext>
              </a:extLst>
            </p:cNvPr>
            <p:cNvSpPr/>
            <p:nvPr/>
          </p:nvSpPr>
          <p:spPr>
            <a:xfrm>
              <a:off x="1759939" y="62253"/>
              <a:ext cx="257175" cy="1857375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楕円 33">
              <a:extLst>
                <a:ext uri="{FF2B5EF4-FFF2-40B4-BE49-F238E27FC236}">
                  <a16:creationId xmlns:a16="http://schemas.microsoft.com/office/drawing/2014/main" id="{015F81EC-CB95-4E29-B539-614AAF281384}"/>
                </a:ext>
              </a:extLst>
            </p:cNvPr>
            <p:cNvSpPr/>
            <p:nvPr/>
          </p:nvSpPr>
          <p:spPr>
            <a:xfrm>
              <a:off x="1759939" y="3332828"/>
              <a:ext cx="257175" cy="1857375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楕円 34">
              <a:extLst>
                <a:ext uri="{FF2B5EF4-FFF2-40B4-BE49-F238E27FC236}">
                  <a16:creationId xmlns:a16="http://schemas.microsoft.com/office/drawing/2014/main" id="{63F5E0C5-082A-4A6C-A718-54AF6491330B}"/>
                </a:ext>
              </a:extLst>
            </p:cNvPr>
            <p:cNvSpPr/>
            <p:nvPr/>
          </p:nvSpPr>
          <p:spPr>
            <a:xfrm>
              <a:off x="1300856" y="2045695"/>
              <a:ext cx="1175341" cy="1175341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楕円 35">
              <a:extLst>
                <a:ext uri="{FF2B5EF4-FFF2-40B4-BE49-F238E27FC236}">
                  <a16:creationId xmlns:a16="http://schemas.microsoft.com/office/drawing/2014/main" id="{E30D0296-A160-48CB-BA5D-CBB4B6593619}"/>
                </a:ext>
              </a:extLst>
            </p:cNvPr>
            <p:cNvSpPr/>
            <p:nvPr/>
          </p:nvSpPr>
          <p:spPr>
            <a:xfrm rot="18899981">
              <a:off x="652706" y="509932"/>
              <a:ext cx="257175" cy="1857375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1A66790F-336F-483A-B3F2-522CF4A44FCA}"/>
                </a:ext>
              </a:extLst>
            </p:cNvPr>
            <p:cNvSpPr/>
            <p:nvPr/>
          </p:nvSpPr>
          <p:spPr>
            <a:xfrm rot="2770442">
              <a:off x="2898587" y="540771"/>
              <a:ext cx="257175" cy="1857375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651744CF-5DC4-44DC-B5FA-2004EE81E5D0}"/>
                </a:ext>
              </a:extLst>
            </p:cNvPr>
            <p:cNvSpPr/>
            <p:nvPr/>
          </p:nvSpPr>
          <p:spPr>
            <a:xfrm rot="16200000">
              <a:off x="147300" y="1689766"/>
              <a:ext cx="257175" cy="1857375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C9FD43C5-0776-4166-8ACA-4F434C966839}"/>
                </a:ext>
              </a:extLst>
            </p:cNvPr>
            <p:cNvSpPr/>
            <p:nvPr/>
          </p:nvSpPr>
          <p:spPr>
            <a:xfrm rot="16200000">
              <a:off x="3369520" y="1668327"/>
              <a:ext cx="257175" cy="1857375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6A497EA3-2F0C-4110-9760-DE841A60DB3A}"/>
                </a:ext>
              </a:extLst>
            </p:cNvPr>
            <p:cNvSpPr/>
            <p:nvPr/>
          </p:nvSpPr>
          <p:spPr>
            <a:xfrm rot="13569439">
              <a:off x="569992" y="2901869"/>
              <a:ext cx="257175" cy="1857375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楕円 40">
              <a:extLst>
                <a:ext uri="{FF2B5EF4-FFF2-40B4-BE49-F238E27FC236}">
                  <a16:creationId xmlns:a16="http://schemas.microsoft.com/office/drawing/2014/main" id="{EB108006-8A97-4029-94D2-1ABE7883A5F4}"/>
                </a:ext>
              </a:extLst>
            </p:cNvPr>
            <p:cNvSpPr/>
            <p:nvPr/>
          </p:nvSpPr>
          <p:spPr>
            <a:xfrm rot="18970124">
              <a:off x="2867171" y="2871202"/>
              <a:ext cx="257175" cy="1857375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楕円 41">
              <a:extLst>
                <a:ext uri="{FF2B5EF4-FFF2-40B4-BE49-F238E27FC236}">
                  <a16:creationId xmlns:a16="http://schemas.microsoft.com/office/drawing/2014/main" id="{9BF12535-4480-45CD-86EB-8C69E0EECC1B}"/>
                </a:ext>
              </a:extLst>
            </p:cNvPr>
            <p:cNvSpPr/>
            <p:nvPr/>
          </p:nvSpPr>
          <p:spPr>
            <a:xfrm>
              <a:off x="110909" y="1710074"/>
              <a:ext cx="587670" cy="58767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8371E7A0-395E-4B39-82CC-24DB5E02D606}"/>
                </a:ext>
              </a:extLst>
            </p:cNvPr>
            <p:cNvSpPr/>
            <p:nvPr/>
          </p:nvSpPr>
          <p:spPr>
            <a:xfrm>
              <a:off x="229548" y="2893122"/>
              <a:ext cx="587670" cy="58767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6F2B1E3A-3CD2-44E3-B8C9-260F25612C65}"/>
                </a:ext>
              </a:extLst>
            </p:cNvPr>
            <p:cNvSpPr/>
            <p:nvPr/>
          </p:nvSpPr>
          <p:spPr>
            <a:xfrm>
              <a:off x="1054438" y="3673845"/>
              <a:ext cx="587670" cy="58767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楕円 44">
              <a:extLst>
                <a:ext uri="{FF2B5EF4-FFF2-40B4-BE49-F238E27FC236}">
                  <a16:creationId xmlns:a16="http://schemas.microsoft.com/office/drawing/2014/main" id="{E666D50A-0867-49DB-9835-852FC8BEC2A7}"/>
                </a:ext>
              </a:extLst>
            </p:cNvPr>
            <p:cNvSpPr/>
            <p:nvPr/>
          </p:nvSpPr>
          <p:spPr>
            <a:xfrm>
              <a:off x="2124358" y="3643870"/>
              <a:ext cx="587670" cy="58767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楕円 45">
              <a:extLst>
                <a:ext uri="{FF2B5EF4-FFF2-40B4-BE49-F238E27FC236}">
                  <a16:creationId xmlns:a16="http://schemas.microsoft.com/office/drawing/2014/main" id="{DFE6BD89-0337-4E46-9807-88D9A30C96E0}"/>
                </a:ext>
              </a:extLst>
            </p:cNvPr>
            <p:cNvSpPr/>
            <p:nvPr/>
          </p:nvSpPr>
          <p:spPr>
            <a:xfrm>
              <a:off x="2942712" y="2900247"/>
              <a:ext cx="587670" cy="58767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楕円 46">
              <a:extLst>
                <a:ext uri="{FF2B5EF4-FFF2-40B4-BE49-F238E27FC236}">
                  <a16:creationId xmlns:a16="http://schemas.microsoft.com/office/drawing/2014/main" id="{F5BA46DB-A148-406B-86DD-15528E106423}"/>
                </a:ext>
              </a:extLst>
            </p:cNvPr>
            <p:cNvSpPr/>
            <p:nvPr/>
          </p:nvSpPr>
          <p:spPr>
            <a:xfrm>
              <a:off x="1007021" y="862647"/>
              <a:ext cx="587670" cy="58767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楕円 47">
              <a:extLst>
                <a:ext uri="{FF2B5EF4-FFF2-40B4-BE49-F238E27FC236}">
                  <a16:creationId xmlns:a16="http://schemas.microsoft.com/office/drawing/2014/main" id="{20EEAF70-C386-40E3-8CA3-98BE79509336}"/>
                </a:ext>
              </a:extLst>
            </p:cNvPr>
            <p:cNvSpPr/>
            <p:nvPr/>
          </p:nvSpPr>
          <p:spPr>
            <a:xfrm>
              <a:off x="2188658" y="844939"/>
              <a:ext cx="587670" cy="58767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楕円 48">
              <a:extLst>
                <a:ext uri="{FF2B5EF4-FFF2-40B4-BE49-F238E27FC236}">
                  <a16:creationId xmlns:a16="http://schemas.microsoft.com/office/drawing/2014/main" id="{C8F86FD1-E0BD-4EF5-BC00-22E834BAFD8D}"/>
                </a:ext>
              </a:extLst>
            </p:cNvPr>
            <p:cNvSpPr/>
            <p:nvPr/>
          </p:nvSpPr>
          <p:spPr>
            <a:xfrm>
              <a:off x="3027174" y="1781511"/>
              <a:ext cx="587670" cy="58767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楕円 49">
              <a:extLst>
                <a:ext uri="{FF2B5EF4-FFF2-40B4-BE49-F238E27FC236}">
                  <a16:creationId xmlns:a16="http://schemas.microsoft.com/office/drawing/2014/main" id="{FB7E9F18-923A-4633-A256-710F28F72883}"/>
                </a:ext>
              </a:extLst>
            </p:cNvPr>
            <p:cNvSpPr/>
            <p:nvPr/>
          </p:nvSpPr>
          <p:spPr>
            <a:xfrm>
              <a:off x="1600988" y="2324618"/>
              <a:ext cx="587670" cy="587670"/>
            </a:xfrm>
            <a:prstGeom prst="ellipse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8B4D1178-DDFF-40AF-BC13-366C1CFA12D6}"/>
              </a:ext>
            </a:extLst>
          </p:cNvPr>
          <p:cNvSpPr txBox="1"/>
          <p:nvPr/>
        </p:nvSpPr>
        <p:spPr>
          <a:xfrm>
            <a:off x="1542603" y="491901"/>
            <a:ext cx="7634317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r>
              <a:rPr kumimoji="1" lang="ja-JP" altLang="en-US" sz="3200" b="1">
                <a:latin typeface="ＭＳ Ｐ明朝" panose="02020600040205080304" pitchFamily="18" charset="-128"/>
                <a:ea typeface="ＭＳ Ｐ明朝" panose="02020600040205080304" pitchFamily="18" charset="-128"/>
              </a:rPr>
              <a:t>タイトル</a:t>
            </a:r>
            <a:endParaRPr kumimoji="1" lang="ja-JP" altLang="en-US" sz="3200" b="1" dirty="0">
              <a:latin typeface="ＭＳ Ｐ明朝" panose="02020600040205080304" pitchFamily="18" charset="-128"/>
              <a:ea typeface="ＭＳ Ｐ明朝" panose="02020600040205080304" pitchFamily="18" charset="-128"/>
            </a:endParaRP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14BB2DB2-29A3-4CC3-A0DC-F0B7A3270AF6}"/>
              </a:ext>
            </a:extLst>
          </p:cNvPr>
          <p:cNvSpPr txBox="1"/>
          <p:nvPr/>
        </p:nvSpPr>
        <p:spPr>
          <a:xfrm>
            <a:off x="634934" y="1807249"/>
            <a:ext cx="8447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見出し　</a:t>
            </a:r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EF3770D4-1D32-4B6C-A065-10AF833F5D6D}"/>
              </a:ext>
            </a:extLst>
          </p:cNvPr>
          <p:cNvSpPr txBox="1"/>
          <p:nvPr/>
        </p:nvSpPr>
        <p:spPr>
          <a:xfrm>
            <a:off x="745553" y="2233077"/>
            <a:ext cx="872812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851A209E-36F0-42E1-82DB-58A1EECA6117}"/>
              </a:ext>
            </a:extLst>
          </p:cNvPr>
          <p:cNvSpPr txBox="1"/>
          <p:nvPr/>
        </p:nvSpPr>
        <p:spPr>
          <a:xfrm>
            <a:off x="634934" y="3310033"/>
            <a:ext cx="8447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見出し　</a:t>
            </a:r>
          </a:p>
        </p:txBody>
      </p: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81B35897-275B-4071-ABCF-5E79D1B0A9AD}"/>
              </a:ext>
            </a:extLst>
          </p:cNvPr>
          <p:cNvSpPr txBox="1"/>
          <p:nvPr/>
        </p:nvSpPr>
        <p:spPr>
          <a:xfrm>
            <a:off x="745553" y="3736274"/>
            <a:ext cx="872812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B883F3E6-16F0-4CCF-9E71-56A8902E9A8F}"/>
              </a:ext>
            </a:extLst>
          </p:cNvPr>
          <p:cNvSpPr txBox="1"/>
          <p:nvPr/>
        </p:nvSpPr>
        <p:spPr>
          <a:xfrm>
            <a:off x="634934" y="4812817"/>
            <a:ext cx="8447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見出し　</a:t>
            </a:r>
          </a:p>
        </p:txBody>
      </p: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7B19119F-70C3-4E6B-808B-23004A059FC6}"/>
              </a:ext>
            </a:extLst>
          </p:cNvPr>
          <p:cNvGrpSpPr/>
          <p:nvPr/>
        </p:nvGrpSpPr>
        <p:grpSpPr>
          <a:xfrm>
            <a:off x="314716" y="1742879"/>
            <a:ext cx="570375" cy="570375"/>
            <a:chOff x="9979468" y="1329289"/>
            <a:chExt cx="382460" cy="382460"/>
          </a:xfrm>
        </p:grpSpPr>
        <p:sp>
          <p:nvSpPr>
            <p:cNvPr id="65" name="楕円 64">
              <a:extLst>
                <a:ext uri="{FF2B5EF4-FFF2-40B4-BE49-F238E27FC236}">
                  <a16:creationId xmlns:a16="http://schemas.microsoft.com/office/drawing/2014/main" id="{1F965FB0-180A-431E-81AA-2AEC795A64DF}"/>
                </a:ext>
              </a:extLst>
            </p:cNvPr>
            <p:cNvSpPr/>
            <p:nvPr/>
          </p:nvSpPr>
          <p:spPr>
            <a:xfrm>
              <a:off x="9979468" y="1329289"/>
              <a:ext cx="382460" cy="38246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楕円 79">
              <a:extLst>
                <a:ext uri="{FF2B5EF4-FFF2-40B4-BE49-F238E27FC236}">
                  <a16:creationId xmlns:a16="http://schemas.microsoft.com/office/drawing/2014/main" id="{98D18DF0-BBB3-4477-9188-B8AEA7984669}"/>
                </a:ext>
              </a:extLst>
            </p:cNvPr>
            <p:cNvSpPr/>
            <p:nvPr/>
          </p:nvSpPr>
          <p:spPr>
            <a:xfrm>
              <a:off x="10077132" y="1420052"/>
              <a:ext cx="191230" cy="191230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87FF23F5-5DCE-4713-A9BE-D9A7371FE0D2}"/>
              </a:ext>
            </a:extLst>
          </p:cNvPr>
          <p:cNvGrpSpPr/>
          <p:nvPr/>
        </p:nvGrpSpPr>
        <p:grpSpPr>
          <a:xfrm>
            <a:off x="314716" y="3255063"/>
            <a:ext cx="570375" cy="570375"/>
            <a:chOff x="9979468" y="1329289"/>
            <a:chExt cx="382460" cy="382460"/>
          </a:xfrm>
        </p:grpSpPr>
        <p:sp>
          <p:nvSpPr>
            <p:cNvPr id="83" name="楕円 82">
              <a:extLst>
                <a:ext uri="{FF2B5EF4-FFF2-40B4-BE49-F238E27FC236}">
                  <a16:creationId xmlns:a16="http://schemas.microsoft.com/office/drawing/2014/main" id="{4E63F226-C059-4061-8C9C-C093547A5CCE}"/>
                </a:ext>
              </a:extLst>
            </p:cNvPr>
            <p:cNvSpPr/>
            <p:nvPr/>
          </p:nvSpPr>
          <p:spPr>
            <a:xfrm>
              <a:off x="9979468" y="1329289"/>
              <a:ext cx="382460" cy="38246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楕円 83">
              <a:extLst>
                <a:ext uri="{FF2B5EF4-FFF2-40B4-BE49-F238E27FC236}">
                  <a16:creationId xmlns:a16="http://schemas.microsoft.com/office/drawing/2014/main" id="{5FB8D2A9-C43A-4D20-B3D9-17E627B7187F}"/>
                </a:ext>
              </a:extLst>
            </p:cNvPr>
            <p:cNvSpPr/>
            <p:nvPr/>
          </p:nvSpPr>
          <p:spPr>
            <a:xfrm>
              <a:off x="10077132" y="1420052"/>
              <a:ext cx="191230" cy="191230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grpSp>
        <p:nvGrpSpPr>
          <p:cNvPr id="85" name="グループ化 84">
            <a:extLst>
              <a:ext uri="{FF2B5EF4-FFF2-40B4-BE49-F238E27FC236}">
                <a16:creationId xmlns:a16="http://schemas.microsoft.com/office/drawing/2014/main" id="{7869DEE4-F139-4632-9A45-A8D0B28C8D4F}"/>
              </a:ext>
            </a:extLst>
          </p:cNvPr>
          <p:cNvGrpSpPr/>
          <p:nvPr/>
        </p:nvGrpSpPr>
        <p:grpSpPr>
          <a:xfrm>
            <a:off x="328142" y="4762187"/>
            <a:ext cx="570375" cy="570375"/>
            <a:chOff x="9979468" y="1329289"/>
            <a:chExt cx="382460" cy="382460"/>
          </a:xfrm>
        </p:grpSpPr>
        <p:sp>
          <p:nvSpPr>
            <p:cNvPr id="86" name="楕円 85">
              <a:extLst>
                <a:ext uri="{FF2B5EF4-FFF2-40B4-BE49-F238E27FC236}">
                  <a16:creationId xmlns:a16="http://schemas.microsoft.com/office/drawing/2014/main" id="{6455ECB1-CC9B-419D-ADDF-6B2021D5DE8C}"/>
                </a:ext>
              </a:extLst>
            </p:cNvPr>
            <p:cNvSpPr/>
            <p:nvPr/>
          </p:nvSpPr>
          <p:spPr>
            <a:xfrm>
              <a:off x="9979468" y="1329289"/>
              <a:ext cx="382460" cy="38246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" name="楕円 86">
              <a:extLst>
                <a:ext uri="{FF2B5EF4-FFF2-40B4-BE49-F238E27FC236}">
                  <a16:creationId xmlns:a16="http://schemas.microsoft.com/office/drawing/2014/main" id="{AD56F694-B9F7-47D3-849B-098806D6BF9A}"/>
                </a:ext>
              </a:extLst>
            </p:cNvPr>
            <p:cNvSpPr/>
            <p:nvPr/>
          </p:nvSpPr>
          <p:spPr>
            <a:xfrm>
              <a:off x="10077132" y="1420052"/>
              <a:ext cx="191230" cy="191230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1649579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632</TotalTime>
  <Words>754</Words>
  <Application>Microsoft Office PowerPoint</Application>
  <PresentationFormat>A4 210 x 297 mm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Ｐ明朝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104</cp:revision>
  <dcterms:created xsi:type="dcterms:W3CDTF">2017-03-10T02:17:49Z</dcterms:created>
  <dcterms:modified xsi:type="dcterms:W3CDTF">2017-12-26T09:39:50Z</dcterms:modified>
</cp:coreProperties>
</file>

<file path=docProps/thumbnail.jpeg>
</file>