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92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C80"/>
    <a:srgbClr val="66FF33"/>
    <a:srgbClr val="FF99CC"/>
    <a:srgbClr val="FFFF66"/>
    <a:srgbClr val="FF0066"/>
    <a:srgbClr val="FFCC00"/>
    <a:srgbClr val="FFCCFF"/>
    <a:srgbClr val="000000"/>
    <a:srgbClr val="33CC33"/>
    <a:srgbClr val="5B9B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412" autoAdjust="0"/>
    <p:restoredTop sz="93874" autoAdjust="0"/>
  </p:normalViewPr>
  <p:slideViewPr>
    <p:cSldViewPr snapToGrid="0">
      <p:cViewPr varScale="1">
        <p:scale>
          <a:sx n="109" d="100"/>
          <a:sy n="109" d="100"/>
        </p:scale>
        <p:origin x="1476" y="108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AD4367-B88C-4CEA-BD36-9083F5BE101A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01A66C-81E8-4DF6-9B1D-00E2869D7D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71935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D9A3FE3F-16A3-4D5D-B214-63CF52062C97}"/>
              </a:ext>
            </a:extLst>
          </p:cNvPr>
          <p:cNvSpPr txBox="1"/>
          <p:nvPr/>
        </p:nvSpPr>
        <p:spPr>
          <a:xfrm>
            <a:off x="745959" y="1675291"/>
            <a:ext cx="849652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+mn-ea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F223EB3-A053-4D1C-99FD-A962FE580241}"/>
              </a:ext>
            </a:extLst>
          </p:cNvPr>
          <p:cNvSpPr txBox="1"/>
          <p:nvPr/>
        </p:nvSpPr>
        <p:spPr>
          <a:xfrm>
            <a:off x="745959" y="1021381"/>
            <a:ext cx="4437865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solidFill>
                  <a:schemeClr val="bg1"/>
                </a:solidFill>
                <a:latin typeface="+mn-ea"/>
              </a:rPr>
              <a:t>見出し・・・・・・・・・・・・・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0E5F6E05-A61D-4BAC-A8CA-C1D5819C5712}"/>
              </a:ext>
            </a:extLst>
          </p:cNvPr>
          <p:cNvGrpSpPr/>
          <p:nvPr/>
        </p:nvGrpSpPr>
        <p:grpSpPr>
          <a:xfrm>
            <a:off x="352926" y="181786"/>
            <a:ext cx="9336506" cy="585796"/>
            <a:chOff x="352926" y="234541"/>
            <a:chExt cx="9336506" cy="585796"/>
          </a:xfrm>
        </p:grpSpPr>
        <p:sp>
          <p:nvSpPr>
            <p:cNvPr id="2" name="フローチャート: 端子 1">
              <a:extLst>
                <a:ext uri="{FF2B5EF4-FFF2-40B4-BE49-F238E27FC236}">
                  <a16:creationId xmlns:a16="http://schemas.microsoft.com/office/drawing/2014/main" id="{8B45F265-51E5-40E8-8F10-4EAC63E93A70}"/>
                </a:ext>
              </a:extLst>
            </p:cNvPr>
            <p:cNvSpPr/>
            <p:nvPr/>
          </p:nvSpPr>
          <p:spPr>
            <a:xfrm>
              <a:off x="352926" y="234541"/>
              <a:ext cx="9336506" cy="585796"/>
            </a:xfrm>
            <a:prstGeom prst="flowChartTerminator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>
                  <a:solidFill>
                    <a:sysClr val="windowText" lastClr="000000"/>
                  </a:solidFill>
                </a:rPr>
                <a:t>タイトル</a:t>
              </a:r>
              <a:endParaRPr kumimoji="1" lang="ja-JP" altLang="en-US" sz="3200" b="1" dirty="0">
                <a:solidFill>
                  <a:sysClr val="windowText" lastClr="000000"/>
                </a:solidFill>
              </a:endParaRPr>
            </a:p>
          </p:txBody>
        </p:sp>
        <p:sp>
          <p:nvSpPr>
            <p:cNvPr id="24" name="フローチャート: 記憶データ 23">
              <a:extLst>
                <a:ext uri="{FF2B5EF4-FFF2-40B4-BE49-F238E27FC236}">
                  <a16:creationId xmlns:a16="http://schemas.microsoft.com/office/drawing/2014/main" id="{9515FFE9-8CAA-4C82-A377-84585C1BC9DD}"/>
                </a:ext>
              </a:extLst>
            </p:cNvPr>
            <p:cNvSpPr/>
            <p:nvPr/>
          </p:nvSpPr>
          <p:spPr>
            <a:xfrm>
              <a:off x="352926" y="235977"/>
              <a:ext cx="1134911" cy="562711"/>
            </a:xfrm>
            <a:prstGeom prst="flowChartOnlineStorage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5" name="フローチャート: 記憶データ 24">
              <a:extLst>
                <a:ext uri="{FF2B5EF4-FFF2-40B4-BE49-F238E27FC236}">
                  <a16:creationId xmlns:a16="http://schemas.microsoft.com/office/drawing/2014/main" id="{95881F30-4821-4B20-AD96-93A3028ED2E7}"/>
                </a:ext>
              </a:extLst>
            </p:cNvPr>
            <p:cNvSpPr/>
            <p:nvPr/>
          </p:nvSpPr>
          <p:spPr>
            <a:xfrm rot="10800000">
              <a:off x="8541821" y="247241"/>
              <a:ext cx="1134911" cy="562711"/>
            </a:xfrm>
            <a:prstGeom prst="flowChartOnlineStorage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44EAF31-7BD0-456F-9368-0BCC2B507543}"/>
              </a:ext>
            </a:extLst>
          </p:cNvPr>
          <p:cNvSpPr txBox="1"/>
          <p:nvPr/>
        </p:nvSpPr>
        <p:spPr>
          <a:xfrm>
            <a:off x="722325" y="3691660"/>
            <a:ext cx="849652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+mn-ea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CEAEC81E-1E53-4488-8587-A9E8C5DA6026}"/>
              </a:ext>
            </a:extLst>
          </p:cNvPr>
          <p:cNvSpPr txBox="1"/>
          <p:nvPr/>
        </p:nvSpPr>
        <p:spPr>
          <a:xfrm>
            <a:off x="722325" y="3037750"/>
            <a:ext cx="4437865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solidFill>
                  <a:schemeClr val="bg1"/>
                </a:solidFill>
                <a:latin typeface="+mn-ea"/>
              </a:rPr>
              <a:t>見出し・・・・・・・・・・・・・</a:t>
            </a: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B67BC4A9-D21A-46A8-9C4A-882717CCCBD2}"/>
              </a:ext>
            </a:extLst>
          </p:cNvPr>
          <p:cNvSpPr txBox="1"/>
          <p:nvPr/>
        </p:nvSpPr>
        <p:spPr>
          <a:xfrm>
            <a:off x="722325" y="5655274"/>
            <a:ext cx="8496520" cy="83099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+mn-ea"/>
              </a:rPr>
              <a:t>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3A0D5562-2CC9-4F70-BEA3-B111BFAD4D67}"/>
              </a:ext>
            </a:extLst>
          </p:cNvPr>
          <p:cNvSpPr txBox="1"/>
          <p:nvPr/>
        </p:nvSpPr>
        <p:spPr>
          <a:xfrm>
            <a:off x="722325" y="5001364"/>
            <a:ext cx="4437865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solidFill>
                  <a:schemeClr val="bg1"/>
                </a:solidFill>
                <a:latin typeface="+mn-ea"/>
              </a:rPr>
              <a:t>見出し・・・・・・・・・・・・・</a:t>
            </a:r>
          </a:p>
        </p:txBody>
      </p:sp>
    </p:spTree>
    <p:extLst>
      <p:ext uri="{BB962C8B-B14F-4D97-AF65-F5344CB8AC3E}">
        <p14:creationId xmlns:p14="http://schemas.microsoft.com/office/powerpoint/2010/main" val="36917196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656</TotalTime>
  <Words>403</Words>
  <Application>Microsoft Office PowerPoint</Application>
  <PresentationFormat>A4 210 x 297 mm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107</cp:revision>
  <dcterms:created xsi:type="dcterms:W3CDTF">2017-03-10T02:17:49Z</dcterms:created>
  <dcterms:modified xsi:type="dcterms:W3CDTF">2017-12-26T09:41:25Z</dcterms:modified>
</cp:coreProperties>
</file>

<file path=docProps/thumbnail.jpeg>
</file>