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3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7C80"/>
    <a:srgbClr val="66FF33"/>
    <a:srgbClr val="FF99CC"/>
    <a:srgbClr val="FFFF66"/>
    <a:srgbClr val="FF0066"/>
    <a:srgbClr val="FFCC00"/>
    <a:srgbClr val="FFCCFF"/>
    <a:srgbClr val="0000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736" autoAdjust="0"/>
    <p:restoredTop sz="93874" autoAdjust="0"/>
  </p:normalViewPr>
  <p:slideViewPr>
    <p:cSldViewPr snapToGrid="0">
      <p:cViewPr varScale="1">
        <p:scale>
          <a:sx n="109" d="100"/>
          <a:sy n="109" d="100"/>
        </p:scale>
        <p:origin x="1512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AD4367-B88C-4CEA-BD36-9083F5BE101A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01A66C-81E8-4DF6-9B1D-00E2869D7D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7193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2017/12/26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四角形: 対角を切り取る 96">
            <a:extLst>
              <a:ext uri="{FF2B5EF4-FFF2-40B4-BE49-F238E27FC236}">
                <a16:creationId xmlns:a16="http://schemas.microsoft.com/office/drawing/2014/main" id="{7453EC56-56A4-4B24-BD57-3D452FFB9BB3}"/>
              </a:ext>
            </a:extLst>
          </p:cNvPr>
          <p:cNvSpPr/>
          <p:nvPr/>
        </p:nvSpPr>
        <p:spPr>
          <a:xfrm>
            <a:off x="961574" y="438712"/>
            <a:ext cx="8674688" cy="646331"/>
          </a:xfrm>
          <a:prstGeom prst="snip2DiagRect">
            <a:avLst/>
          </a:prstGeom>
          <a:solidFill>
            <a:srgbClr val="CC66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タイトル</a:t>
            </a:r>
          </a:p>
        </p:txBody>
      </p:sp>
      <p:sp>
        <p:nvSpPr>
          <p:cNvPr id="99" name="ひし形 98">
            <a:extLst>
              <a:ext uri="{FF2B5EF4-FFF2-40B4-BE49-F238E27FC236}">
                <a16:creationId xmlns:a16="http://schemas.microsoft.com/office/drawing/2014/main" id="{7054ACFC-007E-4192-9F0A-3373E5014342}"/>
              </a:ext>
            </a:extLst>
          </p:cNvPr>
          <p:cNvSpPr/>
          <p:nvPr/>
        </p:nvSpPr>
        <p:spPr>
          <a:xfrm>
            <a:off x="961574" y="1496910"/>
            <a:ext cx="536939" cy="536939"/>
          </a:xfrm>
          <a:prstGeom prst="diamond">
            <a:avLst/>
          </a:prstGeom>
          <a:pattFill prst="pct80">
            <a:fgClr>
              <a:srgbClr val="CC6600"/>
            </a:fgClr>
            <a:bgClr>
              <a:schemeClr val="bg1"/>
            </a:bgClr>
          </a:patt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0" name="テキスト ボックス 99">
            <a:extLst>
              <a:ext uri="{FF2B5EF4-FFF2-40B4-BE49-F238E27FC236}">
                <a16:creationId xmlns:a16="http://schemas.microsoft.com/office/drawing/2014/main" id="{AD38315E-7648-404D-80D6-A7E7D86DE7B6}"/>
              </a:ext>
            </a:extLst>
          </p:cNvPr>
          <p:cNvSpPr txBox="1"/>
          <p:nvPr/>
        </p:nvSpPr>
        <p:spPr>
          <a:xfrm>
            <a:off x="1498513" y="1565324"/>
            <a:ext cx="6818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見出し</a:t>
            </a:r>
          </a:p>
        </p:txBody>
      </p:sp>
      <p:sp>
        <p:nvSpPr>
          <p:cNvPr id="101" name="テキスト ボックス 100">
            <a:extLst>
              <a:ext uri="{FF2B5EF4-FFF2-40B4-BE49-F238E27FC236}">
                <a16:creationId xmlns:a16="http://schemas.microsoft.com/office/drawing/2014/main" id="{649CAF30-C640-4B70-B4BC-79E56FCD7667}"/>
              </a:ext>
            </a:extLst>
          </p:cNvPr>
          <p:cNvSpPr txBox="1"/>
          <p:nvPr/>
        </p:nvSpPr>
        <p:spPr>
          <a:xfrm>
            <a:off x="1241020" y="2033848"/>
            <a:ext cx="77034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02" name="ひし形 101">
            <a:extLst>
              <a:ext uri="{FF2B5EF4-FFF2-40B4-BE49-F238E27FC236}">
                <a16:creationId xmlns:a16="http://schemas.microsoft.com/office/drawing/2014/main" id="{E5C5AB31-B2FC-4032-A650-1F5732D0E658}"/>
              </a:ext>
            </a:extLst>
          </p:cNvPr>
          <p:cNvSpPr/>
          <p:nvPr/>
        </p:nvSpPr>
        <p:spPr>
          <a:xfrm>
            <a:off x="961574" y="3160531"/>
            <a:ext cx="536939" cy="536939"/>
          </a:xfrm>
          <a:prstGeom prst="diamond">
            <a:avLst/>
          </a:prstGeom>
          <a:pattFill prst="smGrid">
            <a:fgClr>
              <a:srgbClr val="CC6600"/>
            </a:fgClr>
            <a:bgClr>
              <a:schemeClr val="bg1"/>
            </a:bgClr>
          </a:patt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3" name="テキスト ボックス 102">
            <a:extLst>
              <a:ext uri="{FF2B5EF4-FFF2-40B4-BE49-F238E27FC236}">
                <a16:creationId xmlns:a16="http://schemas.microsoft.com/office/drawing/2014/main" id="{6070CC67-27B5-4B53-A747-EB11AD85182B}"/>
              </a:ext>
            </a:extLst>
          </p:cNvPr>
          <p:cNvSpPr txBox="1"/>
          <p:nvPr/>
        </p:nvSpPr>
        <p:spPr>
          <a:xfrm>
            <a:off x="1498513" y="3228945"/>
            <a:ext cx="6818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見出し</a:t>
            </a:r>
          </a:p>
        </p:txBody>
      </p:sp>
      <p:sp>
        <p:nvSpPr>
          <p:cNvPr id="104" name="テキスト ボックス 103">
            <a:extLst>
              <a:ext uri="{FF2B5EF4-FFF2-40B4-BE49-F238E27FC236}">
                <a16:creationId xmlns:a16="http://schemas.microsoft.com/office/drawing/2014/main" id="{904CEF25-8C02-4F78-8939-4675C3A7687A}"/>
              </a:ext>
            </a:extLst>
          </p:cNvPr>
          <p:cNvSpPr txBox="1"/>
          <p:nvPr/>
        </p:nvSpPr>
        <p:spPr>
          <a:xfrm>
            <a:off x="1241020" y="3697469"/>
            <a:ext cx="77034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  <p:sp>
        <p:nvSpPr>
          <p:cNvPr id="105" name="ひし形 104">
            <a:extLst>
              <a:ext uri="{FF2B5EF4-FFF2-40B4-BE49-F238E27FC236}">
                <a16:creationId xmlns:a16="http://schemas.microsoft.com/office/drawing/2014/main" id="{1A1BE377-D4D8-42E8-A38F-BF8179C0B568}"/>
              </a:ext>
            </a:extLst>
          </p:cNvPr>
          <p:cNvSpPr/>
          <p:nvPr/>
        </p:nvSpPr>
        <p:spPr>
          <a:xfrm>
            <a:off x="961574" y="4824152"/>
            <a:ext cx="536939" cy="536939"/>
          </a:xfrm>
          <a:prstGeom prst="diamond">
            <a:avLst/>
          </a:prstGeom>
          <a:pattFill prst="lgCheck">
            <a:fgClr>
              <a:srgbClr val="CC6600"/>
            </a:fgClr>
            <a:bgClr>
              <a:schemeClr val="bg1"/>
            </a:bgClr>
          </a:pattFill>
          <a:ln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6" name="テキスト ボックス 105">
            <a:extLst>
              <a:ext uri="{FF2B5EF4-FFF2-40B4-BE49-F238E27FC236}">
                <a16:creationId xmlns:a16="http://schemas.microsoft.com/office/drawing/2014/main" id="{A5BD98F7-085A-407F-9DEC-30A262BA3873}"/>
              </a:ext>
            </a:extLst>
          </p:cNvPr>
          <p:cNvSpPr txBox="1"/>
          <p:nvPr/>
        </p:nvSpPr>
        <p:spPr>
          <a:xfrm>
            <a:off x="1498513" y="4892566"/>
            <a:ext cx="681884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b="1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見出し</a:t>
            </a:r>
          </a:p>
        </p:txBody>
      </p:sp>
      <p:sp>
        <p:nvSpPr>
          <p:cNvPr id="107" name="テキスト ボックス 106">
            <a:extLst>
              <a:ext uri="{FF2B5EF4-FFF2-40B4-BE49-F238E27FC236}">
                <a16:creationId xmlns:a16="http://schemas.microsoft.com/office/drawing/2014/main" id="{F76AB697-EEC5-4BA1-9778-A38BD040A98B}"/>
              </a:ext>
            </a:extLst>
          </p:cNvPr>
          <p:cNvSpPr txBox="1"/>
          <p:nvPr/>
        </p:nvSpPr>
        <p:spPr>
          <a:xfrm>
            <a:off x="1241020" y="5361090"/>
            <a:ext cx="770340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・</a:t>
            </a:r>
          </a:p>
        </p:txBody>
      </p:sp>
    </p:spTree>
    <p:extLst>
      <p:ext uri="{BB962C8B-B14F-4D97-AF65-F5344CB8AC3E}">
        <p14:creationId xmlns:p14="http://schemas.microsoft.com/office/powerpoint/2010/main" val="2981825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382</Words>
  <Application>Microsoft Office PowerPoint</Application>
  <PresentationFormat>A4 210 x 297 mm</PresentationFormat>
  <Paragraphs>7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HG丸ｺﾞｼｯｸM-PRO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110</cp:revision>
  <dcterms:created xsi:type="dcterms:W3CDTF">2017-03-10T02:17:49Z</dcterms:created>
  <dcterms:modified xsi:type="dcterms:W3CDTF">2017-12-26T09:44:32Z</dcterms:modified>
</cp:coreProperties>
</file>