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99"/>
    <a:srgbClr val="00FF00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17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305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8780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59884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5732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20749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10246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9418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14428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275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0461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05660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B88E8-2FFE-4388-8A76-84B285D222A6}" type="datetimeFigureOut">
              <a:rPr kumimoji="1" lang="ja-JP" altLang="en-US" smtClean="0"/>
              <a:t>2017/3/10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C40E-F769-47E8-B588-5532F71CD3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7366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/>
          <p:cNvGrpSpPr/>
          <p:nvPr/>
        </p:nvGrpSpPr>
        <p:grpSpPr>
          <a:xfrm>
            <a:off x="444439" y="794376"/>
            <a:ext cx="730081" cy="716231"/>
            <a:chOff x="461269" y="1992601"/>
            <a:chExt cx="1124070" cy="1102746"/>
          </a:xfrm>
        </p:grpSpPr>
        <p:sp>
          <p:nvSpPr>
            <p:cNvPr id="5" name="ハート 4"/>
            <p:cNvSpPr/>
            <p:nvPr/>
          </p:nvSpPr>
          <p:spPr>
            <a:xfrm rot="7930708">
              <a:off x="976021" y="2455406"/>
              <a:ext cx="576912" cy="64172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ハート 5"/>
            <p:cNvSpPr/>
            <p:nvPr/>
          </p:nvSpPr>
          <p:spPr>
            <a:xfrm rot="18588581">
              <a:off x="507919" y="2027520"/>
              <a:ext cx="526483" cy="619783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ハート 6"/>
            <p:cNvSpPr/>
            <p:nvPr/>
          </p:nvSpPr>
          <p:spPr>
            <a:xfrm rot="2449496">
              <a:off x="964520" y="1992601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ハート 7"/>
            <p:cNvSpPr/>
            <p:nvPr/>
          </p:nvSpPr>
          <p:spPr>
            <a:xfrm rot="13378165">
              <a:off x="526887" y="2475563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1376594" y="2142559"/>
            <a:ext cx="331587" cy="325296"/>
            <a:chOff x="461269" y="1992601"/>
            <a:chExt cx="1124070" cy="1102746"/>
          </a:xfrm>
        </p:grpSpPr>
        <p:sp>
          <p:nvSpPr>
            <p:cNvPr id="10" name="ハート 9"/>
            <p:cNvSpPr/>
            <p:nvPr/>
          </p:nvSpPr>
          <p:spPr>
            <a:xfrm rot="7930708">
              <a:off x="976021" y="2455406"/>
              <a:ext cx="576912" cy="64172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ハート 10"/>
            <p:cNvSpPr/>
            <p:nvPr/>
          </p:nvSpPr>
          <p:spPr>
            <a:xfrm rot="18588581">
              <a:off x="507919" y="2027520"/>
              <a:ext cx="526483" cy="619783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ハート 11"/>
            <p:cNvSpPr/>
            <p:nvPr/>
          </p:nvSpPr>
          <p:spPr>
            <a:xfrm rot="2449496">
              <a:off x="964520" y="1992601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ハート 12"/>
            <p:cNvSpPr/>
            <p:nvPr/>
          </p:nvSpPr>
          <p:spPr>
            <a:xfrm rot="13378165">
              <a:off x="526887" y="2475563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1377777" y="2780451"/>
            <a:ext cx="331587" cy="325296"/>
            <a:chOff x="461269" y="1992601"/>
            <a:chExt cx="1124070" cy="1102746"/>
          </a:xfrm>
        </p:grpSpPr>
        <p:sp>
          <p:nvSpPr>
            <p:cNvPr id="20" name="ハート 19"/>
            <p:cNvSpPr/>
            <p:nvPr/>
          </p:nvSpPr>
          <p:spPr>
            <a:xfrm rot="7930708">
              <a:off x="976021" y="2455406"/>
              <a:ext cx="576912" cy="64172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ハート 20"/>
            <p:cNvSpPr/>
            <p:nvPr/>
          </p:nvSpPr>
          <p:spPr>
            <a:xfrm rot="18588581">
              <a:off x="507919" y="2027520"/>
              <a:ext cx="526483" cy="619783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ハート 21"/>
            <p:cNvSpPr/>
            <p:nvPr/>
          </p:nvSpPr>
          <p:spPr>
            <a:xfrm rot="2449496">
              <a:off x="964520" y="1992601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ハート 22"/>
            <p:cNvSpPr/>
            <p:nvPr/>
          </p:nvSpPr>
          <p:spPr>
            <a:xfrm rot="13378165">
              <a:off x="526887" y="2475563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4" name="テキスト ボックス 23"/>
          <p:cNvSpPr txBox="1"/>
          <p:nvPr/>
        </p:nvSpPr>
        <p:spPr>
          <a:xfrm>
            <a:off x="1246351" y="758127"/>
            <a:ext cx="767236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b="1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タイトル</a:t>
            </a:r>
            <a:endParaRPr kumimoji="1" lang="ja-JP" altLang="en-US" sz="4000" b="1" dirty="0">
              <a:latin typeface="AR P丸ゴシック体M" panose="020B0600010101010101" pitchFamily="50" charset="-128"/>
              <a:ea typeface="AR P丸ゴシック体M" panose="020B0600010101010101" pitchFamily="50" charset="-128"/>
            </a:endParaRPr>
          </a:p>
        </p:txBody>
      </p:sp>
      <p:grpSp>
        <p:nvGrpSpPr>
          <p:cNvPr id="25" name="グループ化 24"/>
          <p:cNvGrpSpPr/>
          <p:nvPr/>
        </p:nvGrpSpPr>
        <p:grpSpPr>
          <a:xfrm>
            <a:off x="1384405" y="3462941"/>
            <a:ext cx="331587" cy="325296"/>
            <a:chOff x="461269" y="1992601"/>
            <a:chExt cx="1124070" cy="1102746"/>
          </a:xfrm>
        </p:grpSpPr>
        <p:sp>
          <p:nvSpPr>
            <p:cNvPr id="26" name="ハート 25"/>
            <p:cNvSpPr/>
            <p:nvPr/>
          </p:nvSpPr>
          <p:spPr>
            <a:xfrm rot="7930708">
              <a:off x="976021" y="2455406"/>
              <a:ext cx="576912" cy="64172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ハート 26"/>
            <p:cNvSpPr/>
            <p:nvPr/>
          </p:nvSpPr>
          <p:spPr>
            <a:xfrm rot="18588581">
              <a:off x="507919" y="2027520"/>
              <a:ext cx="526483" cy="619783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ハート 27"/>
            <p:cNvSpPr/>
            <p:nvPr/>
          </p:nvSpPr>
          <p:spPr>
            <a:xfrm rot="2449496">
              <a:off x="964520" y="1992601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ハート 28"/>
            <p:cNvSpPr/>
            <p:nvPr/>
          </p:nvSpPr>
          <p:spPr>
            <a:xfrm rot="13378165">
              <a:off x="526887" y="2475563"/>
              <a:ext cx="526482" cy="619784"/>
            </a:xfrm>
            <a:prstGeom prst="heart">
              <a:avLst/>
            </a:prstGeom>
            <a:solidFill>
              <a:srgbClr val="99FF66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30" name="テキスト ボックス 29"/>
          <p:cNvSpPr txBox="1"/>
          <p:nvPr/>
        </p:nvSpPr>
        <p:spPr>
          <a:xfrm>
            <a:off x="1761870" y="2096150"/>
            <a:ext cx="7011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1768498" y="2738879"/>
            <a:ext cx="7011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1761874" y="3421363"/>
            <a:ext cx="70110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AR P丸ゴシック体M" panose="020B0600010101010101" pitchFamily="50" charset="-128"/>
                <a:ea typeface="AR P丸ゴシック体M" panose="020B0600010101010101" pitchFamily="50" charset="-128"/>
              </a:rPr>
              <a:t>項目・テキスト</a:t>
            </a:r>
          </a:p>
        </p:txBody>
      </p:sp>
    </p:spTree>
    <p:extLst>
      <p:ext uri="{BB962C8B-B14F-4D97-AF65-F5344CB8AC3E}">
        <p14:creationId xmlns:p14="http://schemas.microsoft.com/office/powerpoint/2010/main" val="41873216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</TotalTime>
  <Words>10</Words>
  <Application>Microsoft Office PowerPoint</Application>
  <PresentationFormat>A4 210 x 297 mm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AR P丸ゴシック体M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9</cp:revision>
  <dcterms:created xsi:type="dcterms:W3CDTF">2017-03-10T02:17:49Z</dcterms:created>
  <dcterms:modified xsi:type="dcterms:W3CDTF">2017-03-10T07:14:19Z</dcterms:modified>
</cp:coreProperties>
</file>