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246352" y="581627"/>
            <a:ext cx="693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601612" y="1823561"/>
            <a:ext cx="6900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  <p:sp>
        <p:nvSpPr>
          <p:cNvPr id="42" name="楕円 41"/>
          <p:cNvSpPr/>
          <p:nvPr/>
        </p:nvSpPr>
        <p:spPr>
          <a:xfrm>
            <a:off x="369677" y="497232"/>
            <a:ext cx="876675" cy="876675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楕円 42"/>
          <p:cNvSpPr/>
          <p:nvPr/>
        </p:nvSpPr>
        <p:spPr>
          <a:xfrm>
            <a:off x="1034000" y="3324275"/>
            <a:ext cx="424800" cy="4248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/>
          <p:cNvSpPr/>
          <p:nvPr/>
        </p:nvSpPr>
        <p:spPr>
          <a:xfrm>
            <a:off x="1033902" y="1826167"/>
            <a:ext cx="424800" cy="4248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/>
          <p:cNvSpPr/>
          <p:nvPr/>
        </p:nvSpPr>
        <p:spPr>
          <a:xfrm>
            <a:off x="1033999" y="4090827"/>
            <a:ext cx="424703" cy="424703"/>
          </a:xfrm>
          <a:prstGeom prst="ellipse">
            <a:avLst/>
          </a:prstGeom>
          <a:solidFill>
            <a:srgbClr val="FF33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/>
          <p:cNvSpPr/>
          <p:nvPr/>
        </p:nvSpPr>
        <p:spPr>
          <a:xfrm>
            <a:off x="1034000" y="2575221"/>
            <a:ext cx="424703" cy="424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603884" y="2576464"/>
            <a:ext cx="6900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606156" y="3329369"/>
            <a:ext cx="6900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08429" y="4095920"/>
            <a:ext cx="6900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13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10</cp:revision>
  <dcterms:created xsi:type="dcterms:W3CDTF">2017-03-10T02:17:49Z</dcterms:created>
  <dcterms:modified xsi:type="dcterms:W3CDTF">2017-03-10T06:13:05Z</dcterms:modified>
</cp:coreProperties>
</file>