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66FF99"/>
    <a:srgbClr val="00FF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1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832347" y="433149"/>
            <a:ext cx="82112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>
                <a:latin typeface="+mj-ea"/>
                <a:ea typeface="+mj-ea"/>
              </a:rPr>
              <a:t>タイトル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338784" y="1497694"/>
            <a:ext cx="8002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+mj-ea"/>
                <a:ea typeface="+mj-ea"/>
              </a:rPr>
              <a:t>項目・テキスト</a:t>
            </a:r>
          </a:p>
        </p:txBody>
      </p:sp>
      <p:sp>
        <p:nvSpPr>
          <p:cNvPr id="145" name="正方形/長方形 144"/>
          <p:cNvSpPr/>
          <p:nvPr/>
        </p:nvSpPr>
        <p:spPr>
          <a:xfrm rot="10800000">
            <a:off x="683761" y="399517"/>
            <a:ext cx="8493455" cy="817774"/>
          </a:xfrm>
          <a:prstGeom prst="rect">
            <a:avLst/>
          </a:prstGeom>
          <a:noFill/>
          <a:ln w="92075" cmpd="thickThin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123" name="正方形/長方形 122"/>
          <p:cNvSpPr/>
          <p:nvPr/>
        </p:nvSpPr>
        <p:spPr>
          <a:xfrm>
            <a:off x="922766" y="1534950"/>
            <a:ext cx="325600" cy="3256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151" name="正方形/長方形 150"/>
          <p:cNvSpPr/>
          <p:nvPr/>
        </p:nvSpPr>
        <p:spPr>
          <a:xfrm rot="2700000">
            <a:off x="1483695" y="2127933"/>
            <a:ext cx="181008" cy="181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1702191" y="2078174"/>
            <a:ext cx="8002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+mj-ea"/>
                <a:ea typeface="+mj-ea"/>
              </a:rPr>
              <a:t>項目・テキスト</a:t>
            </a:r>
          </a:p>
        </p:txBody>
      </p:sp>
      <p:sp>
        <p:nvSpPr>
          <p:cNvPr id="159" name="テキスト ボックス 158"/>
          <p:cNvSpPr txBox="1"/>
          <p:nvPr/>
        </p:nvSpPr>
        <p:spPr>
          <a:xfrm>
            <a:off x="1702191" y="2541202"/>
            <a:ext cx="8002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+mj-ea"/>
                <a:ea typeface="+mj-ea"/>
              </a:rPr>
              <a:t>項目・テキスト</a:t>
            </a:r>
          </a:p>
        </p:txBody>
      </p:sp>
      <p:sp>
        <p:nvSpPr>
          <p:cNvPr id="161" name="テキスト ボックス 160"/>
          <p:cNvSpPr txBox="1"/>
          <p:nvPr/>
        </p:nvSpPr>
        <p:spPr>
          <a:xfrm>
            <a:off x="1702191" y="2982485"/>
            <a:ext cx="8002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+mj-ea"/>
                <a:ea typeface="+mj-ea"/>
              </a:rPr>
              <a:t>項目・テキスト</a:t>
            </a:r>
          </a:p>
        </p:txBody>
      </p:sp>
      <p:sp>
        <p:nvSpPr>
          <p:cNvPr id="162" name="テキスト ボックス 161"/>
          <p:cNvSpPr txBox="1"/>
          <p:nvPr/>
        </p:nvSpPr>
        <p:spPr>
          <a:xfrm>
            <a:off x="1338784" y="3703977"/>
            <a:ext cx="8002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+mj-ea"/>
                <a:ea typeface="+mj-ea"/>
              </a:rPr>
              <a:t>項目・テキスト</a:t>
            </a:r>
          </a:p>
        </p:txBody>
      </p:sp>
      <p:sp>
        <p:nvSpPr>
          <p:cNvPr id="165" name="テキスト ボックス 164"/>
          <p:cNvSpPr txBox="1"/>
          <p:nvPr/>
        </p:nvSpPr>
        <p:spPr>
          <a:xfrm>
            <a:off x="1702191" y="4284457"/>
            <a:ext cx="8002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+mj-ea"/>
                <a:ea typeface="+mj-ea"/>
              </a:rPr>
              <a:t>項目・テキスト</a:t>
            </a:r>
          </a:p>
        </p:txBody>
      </p:sp>
      <p:sp>
        <p:nvSpPr>
          <p:cNvPr id="167" name="テキスト ボックス 166"/>
          <p:cNvSpPr txBox="1"/>
          <p:nvPr/>
        </p:nvSpPr>
        <p:spPr>
          <a:xfrm>
            <a:off x="1702191" y="4747485"/>
            <a:ext cx="8002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+mj-ea"/>
                <a:ea typeface="+mj-ea"/>
              </a:rPr>
              <a:t>項目・テキスト</a:t>
            </a:r>
          </a:p>
        </p:txBody>
      </p:sp>
      <p:sp>
        <p:nvSpPr>
          <p:cNvPr id="169" name="テキスト ボックス 168"/>
          <p:cNvSpPr txBox="1"/>
          <p:nvPr/>
        </p:nvSpPr>
        <p:spPr>
          <a:xfrm>
            <a:off x="1702191" y="5188768"/>
            <a:ext cx="8002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+mj-ea"/>
                <a:ea typeface="+mj-ea"/>
              </a:rPr>
              <a:t>項目・テキスト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922766" y="3725326"/>
            <a:ext cx="325600" cy="3256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22" name="正方形/長方形 21"/>
          <p:cNvSpPr/>
          <p:nvPr/>
        </p:nvSpPr>
        <p:spPr>
          <a:xfrm rot="2700000">
            <a:off x="1483695" y="2609374"/>
            <a:ext cx="181008" cy="181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23" name="正方形/長方形 22"/>
          <p:cNvSpPr/>
          <p:nvPr/>
        </p:nvSpPr>
        <p:spPr>
          <a:xfrm rot="2700000">
            <a:off x="1483695" y="3056804"/>
            <a:ext cx="181008" cy="181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25" name="正方形/長方形 24"/>
          <p:cNvSpPr/>
          <p:nvPr/>
        </p:nvSpPr>
        <p:spPr>
          <a:xfrm rot="2700000">
            <a:off x="1483695" y="4363230"/>
            <a:ext cx="181008" cy="181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26" name="正方形/長方形 25"/>
          <p:cNvSpPr/>
          <p:nvPr/>
        </p:nvSpPr>
        <p:spPr>
          <a:xfrm rot="2700000">
            <a:off x="1483695" y="4816179"/>
            <a:ext cx="181008" cy="181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27" name="正方形/長方形 26"/>
          <p:cNvSpPr/>
          <p:nvPr/>
        </p:nvSpPr>
        <p:spPr>
          <a:xfrm rot="2700000">
            <a:off x="1483695" y="5267539"/>
            <a:ext cx="181008" cy="181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187321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198</TotalTime>
  <Words>25</Words>
  <Application>Microsoft Office PowerPoint</Application>
  <PresentationFormat>A4 210 x 297 mm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26</cp:revision>
  <dcterms:created xsi:type="dcterms:W3CDTF">2017-03-10T02:17:49Z</dcterms:created>
  <dcterms:modified xsi:type="dcterms:W3CDTF">2017-03-10T07:20:08Z</dcterms:modified>
</cp:coreProperties>
</file>