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270" autoAdjust="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664704" y="1589313"/>
            <a:ext cx="4092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838952" y="2091273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</a:t>
            </a:r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・テキスト・・・・・・・・・・・・・・・・・・・・・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37632" y="455638"/>
            <a:ext cx="9256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38951" y="2445531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32327" y="2796711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8080" y="3822307"/>
            <a:ext cx="4092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32328" y="4324267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</a:t>
            </a:r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・テキスト・・・・・・・・・・・・・・・・・・・・・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2327" y="4678525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25703" y="5029705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004791" y="1582689"/>
            <a:ext cx="4092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79039" y="2084649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</a:t>
            </a:r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・テキスト・・・・・・・・・・・・・・・・・・・・・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179038" y="2438907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72414" y="2790087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98167" y="3815683"/>
            <a:ext cx="4092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72415" y="4317643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</a:t>
            </a:r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・テキスト・・・・・・・・・・・・・・・・・・・・・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72414" y="4671901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65790" y="5023081"/>
            <a:ext cx="378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 項目・テキスト・・・・・・・・・・・・・・・・・・・・・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317</Words>
  <Application>Microsoft Office PowerPoint</Application>
  <PresentationFormat>A4 210 x 297 mm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35</cp:revision>
  <dcterms:created xsi:type="dcterms:W3CDTF">2017-03-10T02:17:49Z</dcterms:created>
  <dcterms:modified xsi:type="dcterms:W3CDTF">2017-03-15T07:57:20Z</dcterms:modified>
</cp:coreProperties>
</file>