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88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/>
          <p:cNvSpPr txBox="1"/>
          <p:nvPr/>
        </p:nvSpPr>
        <p:spPr>
          <a:xfrm>
            <a:off x="1049018" y="1576061"/>
            <a:ext cx="800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</a:t>
            </a:r>
            <a:r>
              <a:rPr kumimoji="1" lang="en-US" altLang="ja-JP" sz="20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 </a:t>
            </a:r>
            <a:r>
              <a:rPr kumimoji="1" lang="ja-JP" altLang="en-US" sz="20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</a:t>
            </a: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1355791" y="2104525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349167" y="2376193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355795" y="2634609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042390" y="3255837"/>
            <a:ext cx="800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</a:t>
            </a:r>
            <a:r>
              <a:rPr kumimoji="1" lang="en-US" altLang="ja-JP" sz="20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 </a:t>
            </a:r>
            <a:r>
              <a:rPr kumimoji="1" lang="ja-JP" altLang="en-US" sz="20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349163" y="3784301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355791" y="4055969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349167" y="4314385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659017" y="70998"/>
            <a:ext cx="324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bg1"/>
                </a:solidFill>
                <a:latin typeface="Arial Black" panose="020B0A04020102020204" pitchFamily="34" charset="0"/>
                <a:ea typeface="+mj-ea"/>
              </a:rPr>
              <a:t>LOGO</a:t>
            </a:r>
            <a:r>
              <a:rPr kumimoji="1" lang="ja-JP" altLang="en-US" sz="3200" b="1" dirty="0">
                <a:solidFill>
                  <a:schemeClr val="bg1"/>
                </a:solidFill>
                <a:latin typeface="Arial Black" panose="020B0A04020102020204" pitchFamily="34" charset="0"/>
                <a:ea typeface="+mj-ea"/>
              </a:rPr>
              <a:t> ■■■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40905" y="752219"/>
            <a:ext cx="8044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 タイトル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49018" y="4892479"/>
            <a:ext cx="800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</a:t>
            </a:r>
            <a:r>
              <a:rPr kumimoji="1" lang="en-US" altLang="ja-JP" sz="20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 </a:t>
            </a:r>
            <a:r>
              <a:rPr kumimoji="1" lang="ja-JP" altLang="en-US" sz="20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55791" y="5420943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362419" y="5692611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355795" y="5951027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accent1">
                    <a:lumMod val="50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418732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239</TotalTime>
  <Words>639</Words>
  <Application>Microsoft Office PowerPoint</Application>
  <PresentationFormat>A4 210 x 297 mm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MS UI Gothic</vt:lpstr>
      <vt:lpstr>游ゴシック</vt:lpstr>
      <vt:lpstr>游ゴシック Light</vt:lpstr>
      <vt:lpstr>Arial</vt:lpstr>
      <vt:lpstr>Arial Black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32</cp:revision>
  <dcterms:created xsi:type="dcterms:W3CDTF">2017-03-10T02:17:49Z</dcterms:created>
  <dcterms:modified xsi:type="dcterms:W3CDTF">2017-03-15T07:58:47Z</dcterms:modified>
</cp:coreProperties>
</file>